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czetowski, Cezary" initials="PC" lastIdx="2" clrIdx="0">
    <p:extLst>
      <p:ext uri="{19B8F6BF-5375-455C-9EA6-DF929625EA0E}">
        <p15:presenceInfo xmlns:p15="http://schemas.microsoft.com/office/powerpoint/2012/main" userId="S-1-5-21-1407069837-2091007605-538272213-31645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12T15:03:21.69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B2857-B228-4EE0-9437-997733BB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8DD0A-6235-4D57-B92D-15CAE15D8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BC867-181E-4E12-930C-11142EE3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108E-F77D-4483-BAB8-4C05321C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16FE0-4CC5-4900-9D8E-10D26E05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7B4E6-3037-47AE-8984-641ACB08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F3358-7A41-4E98-AE24-1F8B2A0E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9FA0-E93A-4E2A-8D08-F70FA150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D2A4-271C-4CC2-A82C-D7B83035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F3938-7489-446C-8826-853A4CCF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1FA920-E415-457B-94FB-741D528DF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690F1-DC71-46A8-ADF1-EAAE9FF2B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A880-D993-47E7-894E-81373A88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A3ADF-CCC5-4D85-A0FF-F946F113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6500-E233-46DB-9BBB-450BB244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9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9A67-2287-410A-8CE2-56F9C8C9F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473C2-D2F3-4011-8058-01BBAA918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2B8F5-AE1A-45DE-B8B1-95865A2F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D71E-721B-4F14-ACA9-3F67AE35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3CBC-10BB-438B-9FAE-553DD2BB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28C93-192B-4D2F-938C-31262E8C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FFFB-FC55-4373-9C29-8A0522281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CE0C8-3C75-4FFC-B52A-EF9542CC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0625F-E979-4B1B-8AE8-C81D50B2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B8C8-E8E3-48D1-87BA-757B564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3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7B210-6B14-400D-8200-02909CF7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AF609-B975-45EB-8F33-84DE52FC6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CF530-93BC-40C1-9A38-D13BFA978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C7E333-5DC5-4D23-8717-CF90B293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DC14C-3E56-493D-A2D3-1DB0820D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402F7-29B2-488B-972D-7F070299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5730-84F4-45DF-9D2F-8922FC4E8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C0DE0-7FEC-45F0-BB69-E84108A52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25670-E4B6-49E3-9106-6A181AA8F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512D4-187C-4918-9541-912454EEC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004322-68BB-4C8F-BD63-51F4D54A5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3C93E8-6F4C-44AF-ACC2-1C137ECE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D212-A424-4606-8A4B-9E584F3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3EA18-56B6-4836-A9F3-F4A689FA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182F0-AC28-4B25-8E38-4FF2991E8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7ECFF-B6F5-4852-8539-81B33DE7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469D2-5BDA-4D1C-A21A-DE916EAD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6BA76-AC7A-46D9-AB16-1337E31D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C412F-73E2-44C6-9578-061B8634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067BD-0F8F-4C4B-9A30-4347A0FB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BB3EB-1BFA-4BF5-9D98-F1CD5F70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8224-1FC9-4AEB-B022-1FB8F858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AAD0E-6E8F-4CC9-888D-AFCC33955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C0336-E362-434A-B4E6-77DFCEE26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8A5BC-D2DC-4A10-8509-8A8472C4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8C5EA-34AB-4774-AEA1-05F69C8C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6BDC2-E9B9-4910-9D44-70A57CE6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229F-84AE-4759-8FCE-BD9F6C79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3F1DF-34C7-4669-B58B-A48DB0B48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99C0-B2F5-46F7-862A-DCDCCFA76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8F9FA-5028-4EB8-B9E5-2C01C636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1FDCE-AB44-4E66-9691-0F060DFDE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FAB2B-A37B-4978-B6DA-6E616E12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31508-14BC-453E-A236-D27AE746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CD6C0-161E-496D-A40D-6ED1F51B9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27955-A750-4800-860F-879D5155C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3B7A-387D-45E1-9496-6574F11A8AC4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0346-1CCA-4530-9881-69AAECBBA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9713C-885A-4EC4-B173-63D8F0AF2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3BC9-783B-4931-A63E-2B2C53E74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06CF-1090-4FE1-9B15-677B7A71E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8104" y="2025869"/>
            <a:ext cx="9144000" cy="156292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Wizualizacja danych związanych z pracą magazynu.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F60AE-7B00-4F9E-A94F-2054BCB74170}"/>
              </a:ext>
            </a:extLst>
          </p:cNvPr>
          <p:cNvSpPr txBox="1"/>
          <p:nvPr/>
        </p:nvSpPr>
        <p:spPr>
          <a:xfrm>
            <a:off x="461141" y="629832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13.03.2024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C4520-FCD1-4E0F-A893-F43E78870CF5}"/>
              </a:ext>
            </a:extLst>
          </p:cNvPr>
          <p:cNvSpPr txBox="1"/>
          <p:nvPr/>
        </p:nvSpPr>
        <p:spPr>
          <a:xfrm>
            <a:off x="9589376" y="6298324"/>
            <a:ext cx="20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Cezary </a:t>
            </a:r>
            <a:r>
              <a:rPr lang="en-US" dirty="0" err="1"/>
              <a:t>Pieczetowski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9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0C78BD-FCFB-496B-9CC7-0D50D9B32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" y="1029466"/>
            <a:ext cx="5031847" cy="27266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8A217-45DF-47EC-B746-D1F09581B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62" y="1675469"/>
            <a:ext cx="3288986" cy="3316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ECB0EF-B613-4DD7-9090-0CD5CA4EE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" y="4039311"/>
            <a:ext cx="5279149" cy="2427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BEFE8C7-ED23-4458-85FB-B7A1BE70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1" y="144408"/>
            <a:ext cx="10784927" cy="840937"/>
          </a:xfrm>
        </p:spPr>
        <p:txBody>
          <a:bodyPr>
            <a:normAutofit fontScale="90000"/>
          </a:bodyPr>
          <a:lstStyle/>
          <a:p>
            <a:r>
              <a:rPr lang="pl-PL" dirty="0"/>
              <a:t>Więcej przykładów grup zamówień opcji manualnej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0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65A8F-04F7-41A6-9F95-DFF221D9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 wiedziałem co zadziała ale wiedziałem </a:t>
            </a:r>
            <a:r>
              <a:rPr lang="pl-PL"/>
              <a:t>jak sprawdzić co zadziała: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BB016-C30F-4DC5-918F-119DB5EB96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17378" y="2202301"/>
            <a:ext cx="5799871" cy="3820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997921-DBB2-4698-913F-72CE318F17A0}"/>
              </a:ext>
            </a:extLst>
          </p:cNvPr>
          <p:cNvSpPr txBox="1"/>
          <p:nvPr/>
        </p:nvSpPr>
        <p:spPr>
          <a:xfrm>
            <a:off x="5745875" y="6129775"/>
            <a:ext cx="6095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Źródło: </a:t>
            </a:r>
            <a:r>
              <a:rPr lang="en-US" sz="1000" dirty="0"/>
              <a:t>https://www.engadget.com/2018-10-12-amazon-building-picker-robots-fulfillment-center.html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03ED2-0CDE-4FC6-A12F-A77A2BD5B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9" y="2257808"/>
            <a:ext cx="5279149" cy="24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3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EE3D-58B7-49F5-B5F6-7A09A78B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opcji:		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FF04C7-1890-4121-8079-768911766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98892"/>
              </p:ext>
            </p:extLst>
          </p:nvPr>
        </p:nvGraphicFramePr>
        <p:xfrm>
          <a:off x="1279197" y="1606477"/>
          <a:ext cx="862155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10">
                  <a:extLst>
                    <a:ext uri="{9D8B030D-6E8A-4147-A177-3AD203B41FA5}">
                      <a16:colId xmlns:a16="http://schemas.microsoft.com/office/drawing/2014/main" val="1170889241"/>
                    </a:ext>
                  </a:extLst>
                </a:gridCol>
                <a:gridCol w="1907452">
                  <a:extLst>
                    <a:ext uri="{9D8B030D-6E8A-4147-A177-3AD203B41FA5}">
                      <a16:colId xmlns:a16="http://schemas.microsoft.com/office/drawing/2014/main" val="1505448479"/>
                    </a:ext>
                  </a:extLst>
                </a:gridCol>
                <a:gridCol w="1887920">
                  <a:extLst>
                    <a:ext uri="{9D8B030D-6E8A-4147-A177-3AD203B41FA5}">
                      <a16:colId xmlns:a16="http://schemas.microsoft.com/office/drawing/2014/main" val="1356784734"/>
                    </a:ext>
                  </a:extLst>
                </a:gridCol>
                <a:gridCol w="3101868">
                  <a:extLst>
                    <a:ext uri="{9D8B030D-6E8A-4147-A177-3AD203B41FA5}">
                      <a16:colId xmlns:a16="http://schemas.microsoft.com/office/drawing/2014/main" val="1079328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Mediana: dystans między kolejnymi lokacjami w grupie zamówień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13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Manualna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Symulacja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Symulacja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Faktycznie wyniki 7 marca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306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88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3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865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595260"/>
                  </a:ext>
                </a:extLst>
              </a:tr>
            </a:tbl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505833-01D3-4AA8-881E-D2E7F9402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03" y="4221786"/>
            <a:ext cx="3418693" cy="2392670"/>
          </a:xfrm>
        </p:spPr>
      </p:pic>
    </p:spTree>
    <p:extLst>
      <p:ext uri="{BB962C8B-B14F-4D97-AF65-F5344CB8AC3E}">
        <p14:creationId xmlns:p14="http://schemas.microsoft.com/office/powerpoint/2010/main" val="107959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D827-6A85-484E-8BE8-F5B76D94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Opcja automatyczna: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42001-7A52-4523-9EE3-B4BB36561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8" y="1625491"/>
            <a:ext cx="6408093" cy="422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9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1436-E4E3-4F34-87D3-EC8638F9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683"/>
            <a:ext cx="10515600" cy="1325563"/>
          </a:xfrm>
        </p:spPr>
        <p:txBody>
          <a:bodyPr/>
          <a:lstStyle/>
          <a:p>
            <a:r>
              <a:rPr lang="pl-PL" dirty="0"/>
              <a:t>Opcja automatyczna: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7EA62-E54D-41D2-9B60-1998D04C6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521864"/>
            <a:ext cx="5295900" cy="1000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0A7ACF-6E78-4508-AF64-E7548F8D0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50" y="3011050"/>
            <a:ext cx="5305425" cy="1190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333AB3-248D-491D-80F7-4581D01E5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81360"/>
            <a:ext cx="57245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2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919C-0467-4CA8-BCF2-9FE933A2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Opcja automatyczna efekty: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498-0ECE-4B15-8ED0-BFC53C30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3765"/>
          </a:xfrm>
        </p:spPr>
        <p:txBody>
          <a:bodyPr/>
          <a:lstStyle/>
          <a:p>
            <a:r>
              <a:rPr lang="pl-PL" dirty="0">
                <a:latin typeface="+mj-lt"/>
              </a:rPr>
              <a:t>Redukcja czasu zbierania zamówień o 28%.</a:t>
            </a:r>
          </a:p>
          <a:p>
            <a:r>
              <a:rPr lang="pl-PL" dirty="0">
                <a:latin typeface="+mj-lt"/>
              </a:rPr>
              <a:t>Redukcja czasu poświeconego na ręczne grupowanie zamówień.</a:t>
            </a:r>
          </a:p>
        </p:txBody>
      </p:sp>
    </p:spTree>
    <p:extLst>
      <p:ext uri="{BB962C8B-B14F-4D97-AF65-F5344CB8AC3E}">
        <p14:creationId xmlns:p14="http://schemas.microsoft.com/office/powerpoint/2010/main" val="275611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919C-0467-4CA8-BCF2-9FE933A2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Opcja automatyczna efekty: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A498-0ECE-4B15-8ED0-BFC53C302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3765"/>
          </a:xfrm>
        </p:spPr>
        <p:txBody>
          <a:bodyPr/>
          <a:lstStyle/>
          <a:p>
            <a:r>
              <a:rPr lang="pl-PL" dirty="0">
                <a:latin typeface="+mj-lt"/>
              </a:rPr>
              <a:t>Redukcja czasu zbierania zamówień o 28%.</a:t>
            </a:r>
          </a:p>
          <a:p>
            <a:r>
              <a:rPr lang="pl-PL" dirty="0">
                <a:latin typeface="+mj-lt"/>
              </a:rPr>
              <a:t>Redukcja czasu poświeconego na ręczne grupowanie zamówień.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E6EC8-A12F-4CDB-9ACC-090316EA2C99}"/>
              </a:ext>
            </a:extLst>
          </p:cNvPr>
          <p:cNvSpPr txBox="1">
            <a:spLocks/>
          </p:cNvSpPr>
          <p:nvPr/>
        </p:nvSpPr>
        <p:spPr>
          <a:xfrm>
            <a:off x="838200" y="29660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/>
              <a:t>Kolejne kroki:</a:t>
            </a: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174C41-CFA1-4998-917F-277F3E83C791}"/>
              </a:ext>
            </a:extLst>
          </p:cNvPr>
          <p:cNvSpPr txBox="1">
            <a:spLocks/>
          </p:cNvSpPr>
          <p:nvPr/>
        </p:nvSpPr>
        <p:spPr>
          <a:xfrm>
            <a:off x="838200" y="4291614"/>
            <a:ext cx="10515600" cy="117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+mj-lt"/>
              </a:rPr>
              <a:t>Równoległa ewaluacja kilku algorytmów grupowania,</a:t>
            </a:r>
          </a:p>
          <a:p>
            <a:r>
              <a:rPr lang="pl-PL" dirty="0">
                <a:latin typeface="+mj-lt"/>
              </a:rPr>
              <a:t>Rozkładanie towaru na półkach pod przyszłe zamówienia multi.</a:t>
            </a:r>
          </a:p>
        </p:txBody>
      </p:sp>
    </p:spTree>
    <p:extLst>
      <p:ext uri="{BB962C8B-B14F-4D97-AF65-F5344CB8AC3E}">
        <p14:creationId xmlns:p14="http://schemas.microsoft.com/office/powerpoint/2010/main" val="22034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2362-D674-46F4-B1D4-7C26DE83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565" y="2766218"/>
            <a:ext cx="6216869" cy="1325563"/>
          </a:xfrm>
        </p:spPr>
        <p:txBody>
          <a:bodyPr/>
          <a:lstStyle/>
          <a:p>
            <a:r>
              <a:rPr lang="pl-PL" dirty="0"/>
              <a:t>Dziękuję bardzo za uwagę.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5BDA7-97C6-4F80-841A-7A6D707D3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Cezary Pieczetowski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A585-81FF-45F9-9B6C-D6A761ABF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872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>
                <a:latin typeface="+mj-lt"/>
              </a:rPr>
              <a:t>Prowadzę centrum logistyczne w Łodzi: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dirty="0">
                <a:latin typeface="+mj-lt"/>
              </a:rPr>
              <a:t>	85tys m2, ponad 1500 pracowników,</a:t>
            </a:r>
          </a:p>
          <a:p>
            <a:pPr>
              <a:spcAft>
                <a:spcPts val="1200"/>
              </a:spcAft>
            </a:pPr>
            <a:r>
              <a:rPr lang="en-US" dirty="0" err="1">
                <a:latin typeface="+mj-lt"/>
              </a:rPr>
              <a:t>Prowadz</a:t>
            </a:r>
            <a:r>
              <a:rPr lang="pl-PL" dirty="0">
                <a:latin typeface="+mj-lt"/>
              </a:rPr>
              <a:t>ę zajęcia na Akademii Leona Koźmińskiego i Politechnice Łódzkiej z zakresu planowania zatrudnienia i Big Data,</a:t>
            </a:r>
          </a:p>
          <a:p>
            <a:pPr>
              <a:spcAft>
                <a:spcPts val="1200"/>
              </a:spcAft>
            </a:pPr>
            <a:r>
              <a:rPr lang="pl-PL" dirty="0">
                <a:latin typeface="+mj-lt"/>
              </a:rPr>
              <a:t>Pracuję z różnymi organizacjami w zakresie szkoleń z analityki danych, projektowania procesów, budowania zespołów i zarządzania operacyjnego.</a:t>
            </a:r>
          </a:p>
        </p:txBody>
      </p:sp>
    </p:spTree>
    <p:extLst>
      <p:ext uri="{BB962C8B-B14F-4D97-AF65-F5344CB8AC3E}">
        <p14:creationId xmlns:p14="http://schemas.microsoft.com/office/powerpoint/2010/main" val="32256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62E1-2CC0-453A-8C08-E6EE7603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8474"/>
            <a:ext cx="10515600" cy="243955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Business case: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Automatyczne łączenie zamówień w grupy do zbierania i sortowania.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6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4F38-F854-44A9-AEBC-EFF1664E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1068"/>
          </a:xfrm>
        </p:spPr>
        <p:txBody>
          <a:bodyPr>
            <a:normAutofit/>
          </a:bodyPr>
          <a:lstStyle/>
          <a:p>
            <a:r>
              <a:rPr lang="pl-PL" dirty="0"/>
              <a:t>Sieć</a:t>
            </a:r>
            <a:r>
              <a:rPr lang="en-US" dirty="0"/>
              <a:t> </a:t>
            </a:r>
            <a:r>
              <a:rPr lang="en-US" dirty="0" err="1"/>
              <a:t>aptek</a:t>
            </a:r>
            <a:r>
              <a:rPr lang="en-US" dirty="0"/>
              <a:t> z </a:t>
            </a:r>
            <a:r>
              <a:rPr lang="en-US" dirty="0" err="1"/>
              <a:t>centralnym</a:t>
            </a:r>
            <a:r>
              <a:rPr lang="en-US" dirty="0"/>
              <a:t> </a:t>
            </a:r>
            <a:r>
              <a:rPr lang="en-US" dirty="0" err="1"/>
              <a:t>magazynem</a:t>
            </a:r>
            <a:r>
              <a:rPr lang="pl-PL" dirty="0"/>
              <a:t>: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1A9F-2CDB-4C15-B8E1-37C0D491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03"/>
            <a:ext cx="10515600" cy="3847608"/>
          </a:xfrm>
        </p:spPr>
        <p:txBody>
          <a:bodyPr>
            <a:normAutofit/>
          </a:bodyPr>
          <a:lstStyle/>
          <a:p>
            <a:r>
              <a:rPr lang="en-US" sz="3000" dirty="0" err="1"/>
              <a:t>Realizacja</a:t>
            </a:r>
            <a:r>
              <a:rPr lang="en-US" sz="3000" dirty="0"/>
              <a:t> </a:t>
            </a:r>
            <a:r>
              <a:rPr lang="en-US" sz="3000" dirty="0" err="1"/>
              <a:t>odbior</a:t>
            </a:r>
            <a:r>
              <a:rPr lang="pl-PL" sz="3000" dirty="0"/>
              <a:t>ó</a:t>
            </a:r>
            <a:r>
              <a:rPr lang="en-US" sz="3000" dirty="0"/>
              <a:t>w </a:t>
            </a:r>
            <a:r>
              <a:rPr lang="en-US" sz="3000" dirty="0" err="1"/>
              <a:t>w</a:t>
            </a:r>
            <a:r>
              <a:rPr lang="pl-PL" sz="3000" dirty="0"/>
              <a:t>ł</a:t>
            </a:r>
            <a:r>
              <a:rPr lang="en-US" sz="3000" dirty="0" err="1"/>
              <a:t>asnych</a:t>
            </a:r>
            <a:r>
              <a:rPr lang="pl-PL" sz="3000" dirty="0"/>
              <a:t>,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err="1"/>
              <a:t>Wysy</a:t>
            </a:r>
            <a:r>
              <a:rPr lang="pl-PL" sz="3000" dirty="0"/>
              <a:t>ł</a:t>
            </a:r>
            <a:r>
              <a:rPr lang="en-US" sz="3000" dirty="0"/>
              <a:t>ka </a:t>
            </a:r>
            <a:r>
              <a:rPr lang="en-US" sz="3000" dirty="0" err="1"/>
              <a:t>zam</a:t>
            </a:r>
            <a:r>
              <a:rPr lang="pl-PL" sz="3000" dirty="0"/>
              <a:t>ó</a:t>
            </a:r>
            <a:r>
              <a:rPr lang="en-US" sz="3000" dirty="0" err="1"/>
              <a:t>wie</a:t>
            </a:r>
            <a:r>
              <a:rPr lang="pl-PL" sz="3000" dirty="0"/>
              <a:t>ń</a:t>
            </a:r>
            <a:r>
              <a:rPr lang="en-US" sz="3000" dirty="0"/>
              <a:t> </a:t>
            </a:r>
            <a:r>
              <a:rPr lang="en-US" sz="3000" dirty="0" err="1"/>
              <a:t>internetowych</a:t>
            </a:r>
            <a:r>
              <a:rPr lang="pl-PL" sz="3000" dirty="0"/>
              <a:t>,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err="1"/>
              <a:t>Dostawa</a:t>
            </a:r>
            <a:r>
              <a:rPr lang="en-US" sz="3000" dirty="0"/>
              <a:t> </a:t>
            </a:r>
            <a:r>
              <a:rPr lang="pl-PL" sz="3000" dirty="0"/>
              <a:t>produktów </a:t>
            </a:r>
            <a:r>
              <a:rPr lang="en-US" sz="3000" dirty="0"/>
              <a:t>do </a:t>
            </a:r>
            <a:r>
              <a:rPr lang="en-US" sz="3000" dirty="0" err="1"/>
              <a:t>aptek</a:t>
            </a:r>
            <a:r>
              <a:rPr lang="pl-PL" sz="3000" dirty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39405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7A80-166A-4817-8993-3589778C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9" y="101053"/>
            <a:ext cx="10515600" cy="1325563"/>
          </a:xfrm>
        </p:spPr>
        <p:txBody>
          <a:bodyPr/>
          <a:lstStyle/>
          <a:p>
            <a:r>
              <a:rPr lang="en-US" dirty="0" err="1"/>
              <a:t>Strefa</a:t>
            </a:r>
            <a:r>
              <a:rPr lang="en-US" dirty="0"/>
              <a:t> </a:t>
            </a:r>
            <a:r>
              <a:rPr lang="en-US" dirty="0" err="1"/>
              <a:t>sk</a:t>
            </a:r>
            <a:r>
              <a:rPr lang="pl-PL" dirty="0"/>
              <a:t>ł</a:t>
            </a:r>
            <a:r>
              <a:rPr lang="en-US" dirty="0" err="1"/>
              <a:t>adowania</a:t>
            </a:r>
            <a:r>
              <a:rPr lang="pl-PL" dirty="0"/>
              <a:t> 4tys m2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A603C-5569-4662-B8E0-D6DCC3CF9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93" y="1213944"/>
            <a:ext cx="78390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8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36E5-B5EC-488F-AF6D-DE5AD983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63" y="0"/>
            <a:ext cx="10515600" cy="1325563"/>
          </a:xfrm>
        </p:spPr>
        <p:txBody>
          <a:bodyPr/>
          <a:lstStyle/>
          <a:p>
            <a:r>
              <a:rPr lang="pl-PL" dirty="0"/>
              <a:t>Ścieżka zbierania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F2C3F0-1792-42DD-ABC0-5B4CD5DBA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94372"/>
              </p:ext>
            </p:extLst>
          </p:nvPr>
        </p:nvGraphicFramePr>
        <p:xfrm>
          <a:off x="1346200" y="1626860"/>
          <a:ext cx="368300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83">
                  <a:extLst>
                    <a:ext uri="{9D8B030D-6E8A-4147-A177-3AD203B41FA5}">
                      <a16:colId xmlns:a16="http://schemas.microsoft.com/office/drawing/2014/main" val="489341607"/>
                    </a:ext>
                  </a:extLst>
                </a:gridCol>
                <a:gridCol w="2163818">
                  <a:extLst>
                    <a:ext uri="{9D8B030D-6E8A-4147-A177-3AD203B41FA5}">
                      <a16:colId xmlns:a16="http://schemas.microsoft.com/office/drawing/2014/main" val="284765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Adres lokacji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Numer porządkowy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65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A10A105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67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A11A105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66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A11A110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52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A10A110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11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A10A115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51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A11A115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8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A11A120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3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A10A120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208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.....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4754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997206C-1D1B-407B-A345-82F6C50E29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26271" y="1626860"/>
            <a:ext cx="5799871" cy="382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51AD03-DC1B-412F-A5C5-F6FEF4159E10}"/>
              </a:ext>
            </a:extLst>
          </p:cNvPr>
          <p:cNvSpPr txBox="1"/>
          <p:nvPr/>
        </p:nvSpPr>
        <p:spPr>
          <a:xfrm>
            <a:off x="5954768" y="5554334"/>
            <a:ext cx="6095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Źródło: </a:t>
            </a:r>
            <a:r>
              <a:rPr lang="en-US" sz="1000" dirty="0"/>
              <a:t>https://www.engadget.com/2018-10-12-amazon-building-picker-robots-fulfillment-center.html</a:t>
            </a:r>
          </a:p>
        </p:txBody>
      </p:sp>
    </p:spTree>
    <p:extLst>
      <p:ext uri="{BB962C8B-B14F-4D97-AF65-F5344CB8AC3E}">
        <p14:creationId xmlns:p14="http://schemas.microsoft.com/office/powerpoint/2010/main" val="319000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414C-2CC4-47B5-A4CF-69B80488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" y="208258"/>
            <a:ext cx="10515600" cy="1325563"/>
          </a:xfrm>
        </p:spPr>
        <p:txBody>
          <a:bodyPr/>
          <a:lstStyle/>
          <a:p>
            <a:r>
              <a:rPr lang="pl-PL" dirty="0"/>
              <a:t>Zamówienia multi: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67DC-8153-4284-9FCC-141AF31AD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69" y="1565494"/>
            <a:ext cx="10515600" cy="4351338"/>
          </a:xfrm>
        </p:spPr>
        <p:txBody>
          <a:bodyPr/>
          <a:lstStyle/>
          <a:p>
            <a:r>
              <a:rPr lang="pl-PL" dirty="0"/>
              <a:t>Proces sortowania limitacją dla grupowania zamówień.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n employee packs merchandise for shipment at the Amazon.com Inc. fulfillment center in Phoenix, Arizona, Dec. 2, 2013. ">
            <a:extLst>
              <a:ext uri="{FF2B5EF4-FFF2-40B4-BE49-F238E27FC236}">
                <a16:creationId xmlns:a16="http://schemas.microsoft.com/office/drawing/2014/main" id="{5798A1EA-03D2-49FF-82FE-D5C3BDF52FB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5" y="2168809"/>
            <a:ext cx="5943600" cy="3947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89141-43D5-48DF-A8B7-C09B0E244862}"/>
              </a:ext>
            </a:extLst>
          </p:cNvPr>
          <p:cNvSpPr txBox="1"/>
          <p:nvPr/>
        </p:nvSpPr>
        <p:spPr>
          <a:xfrm>
            <a:off x="722258" y="6212370"/>
            <a:ext cx="60953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Source: </a:t>
            </a:r>
            <a:r>
              <a:rPr lang="en-US" sz="1400" dirty="0"/>
              <a:t>https://time.com/3536400/amazon-centers/</a:t>
            </a:r>
          </a:p>
        </p:txBody>
      </p:sp>
    </p:spTree>
    <p:extLst>
      <p:ext uri="{BB962C8B-B14F-4D97-AF65-F5344CB8AC3E}">
        <p14:creationId xmlns:p14="http://schemas.microsoft.com/office/powerpoint/2010/main" val="52982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E8E4-5145-45AA-BE0B-239355F2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35" y="171997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Jak łączyć zamówienia optymalnie i automatycznie?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43F6C-DFF2-462A-821F-053AA1CF0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68161" y="1465263"/>
            <a:ext cx="5799871" cy="3820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DBDCC-520B-4783-AB2D-C4E48BE18ED4}"/>
              </a:ext>
            </a:extLst>
          </p:cNvPr>
          <p:cNvSpPr txBox="1"/>
          <p:nvPr/>
        </p:nvSpPr>
        <p:spPr>
          <a:xfrm>
            <a:off x="6096658" y="5392737"/>
            <a:ext cx="60953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" dirty="0"/>
              <a:t>Źródło: </a:t>
            </a:r>
            <a:r>
              <a:rPr lang="en-US" sz="1000" dirty="0"/>
              <a:t>https://www.engadget.com/2018-10-12-amazon-building-picker-robots-fulfillment-center.html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61BD25-8D4C-4F42-A80F-8C2902CDF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8" y="1465263"/>
            <a:ext cx="5458114" cy="3820017"/>
          </a:xfrm>
        </p:spPr>
      </p:pic>
    </p:spTree>
    <p:extLst>
      <p:ext uri="{BB962C8B-B14F-4D97-AF65-F5344CB8AC3E}">
        <p14:creationId xmlns:p14="http://schemas.microsoft.com/office/powerpoint/2010/main" val="104192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E97C-B5B1-4D67-AD8D-2693827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52" y="144408"/>
            <a:ext cx="10515600" cy="1325563"/>
          </a:xfrm>
        </p:spPr>
        <p:txBody>
          <a:bodyPr/>
          <a:lstStyle/>
          <a:p>
            <a:r>
              <a:rPr lang="pl-PL" dirty="0"/>
              <a:t>Opcja manualna: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455F42-38F2-43CE-B82D-C5915C05E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079" y="461141"/>
            <a:ext cx="2389523" cy="167237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CB848-491F-4D23-B7FF-774555FF2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59" y="1329065"/>
            <a:ext cx="88868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5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319</Words>
  <Application>Microsoft Office PowerPoint</Application>
  <PresentationFormat>Panoramiczny</PresentationFormat>
  <Paragraphs>68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Wizualizacja danych związanych z pracą magazynu.</vt:lpstr>
      <vt:lpstr>Cezary Pieczetowski</vt:lpstr>
      <vt:lpstr>Business case:   Automatyczne łączenie zamówień w grupy do zbierania i sortowania.</vt:lpstr>
      <vt:lpstr>Sieć aptek z centralnym magazynem: </vt:lpstr>
      <vt:lpstr>Strefa składowania 4tys m2</vt:lpstr>
      <vt:lpstr>Ścieżka zbierania</vt:lpstr>
      <vt:lpstr>Zamówienia multi:</vt:lpstr>
      <vt:lpstr>Jak łączyć zamówienia optymalnie i automatycznie?</vt:lpstr>
      <vt:lpstr>Opcja manualna:</vt:lpstr>
      <vt:lpstr>Więcej przykładów grup zamówień opcji manualnej</vt:lpstr>
      <vt:lpstr>Nie wiedziałem co zadziała ale wiedziałem jak sprawdzić co zadziała:</vt:lpstr>
      <vt:lpstr>Porównanie opcji:  </vt:lpstr>
      <vt:lpstr>Opcja automatyczna:</vt:lpstr>
      <vt:lpstr>Opcja automatyczna:</vt:lpstr>
      <vt:lpstr>Opcja automatyczna efekty:</vt:lpstr>
      <vt:lpstr>Opcja automatyczna efekty:</vt:lpstr>
      <vt:lpstr>Dziękuję bardzo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Wizualizacja danych związanych z pracą magazynu.</dc:title>
  <dc:creator>Pieczetowski, Cezary</dc:creator>
  <cp:lastModifiedBy>Klaudia Teper</cp:lastModifiedBy>
  <cp:revision>16</cp:revision>
  <dcterms:created xsi:type="dcterms:W3CDTF">2024-03-12T11:35:34Z</dcterms:created>
  <dcterms:modified xsi:type="dcterms:W3CDTF">2024-03-19T11:07:39Z</dcterms:modified>
</cp:coreProperties>
</file>