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782" r:id="rId5"/>
    <p:sldMasterId id="2147483903" r:id="rId6"/>
    <p:sldMasterId id="2147483944" r:id="rId7"/>
  </p:sldMasterIdLst>
  <p:notesMasterIdLst>
    <p:notesMasterId r:id="rId38"/>
  </p:notesMasterIdLst>
  <p:handoutMasterIdLst>
    <p:handoutMasterId r:id="rId39"/>
  </p:handoutMasterIdLst>
  <p:sldIdLst>
    <p:sldId id="263" r:id="rId8"/>
    <p:sldId id="302" r:id="rId9"/>
    <p:sldId id="292" r:id="rId10"/>
    <p:sldId id="303" r:id="rId11"/>
    <p:sldId id="264" r:id="rId12"/>
    <p:sldId id="311" r:id="rId13"/>
    <p:sldId id="257" r:id="rId14"/>
    <p:sldId id="297" r:id="rId15"/>
    <p:sldId id="256" r:id="rId16"/>
    <p:sldId id="267" r:id="rId17"/>
    <p:sldId id="273" r:id="rId18"/>
    <p:sldId id="2147475552" r:id="rId19"/>
    <p:sldId id="432" r:id="rId20"/>
    <p:sldId id="2147475641" r:id="rId21"/>
    <p:sldId id="270" r:id="rId22"/>
    <p:sldId id="312" r:id="rId23"/>
    <p:sldId id="2147483647" r:id="rId24"/>
    <p:sldId id="271" r:id="rId25"/>
    <p:sldId id="294" r:id="rId26"/>
    <p:sldId id="265" r:id="rId27"/>
    <p:sldId id="258" r:id="rId28"/>
    <p:sldId id="296" r:id="rId29"/>
    <p:sldId id="259" r:id="rId30"/>
    <p:sldId id="260" r:id="rId31"/>
    <p:sldId id="2147483622" r:id="rId32"/>
    <p:sldId id="261" r:id="rId33"/>
    <p:sldId id="295" r:id="rId34"/>
    <p:sldId id="287" r:id="rId35"/>
    <p:sldId id="268" r:id="rId36"/>
    <p:sldId id="2125" r:id="rId37"/>
  </p:sldIdLst>
  <p:sldSz cx="12192000" cy="6858000"/>
  <p:notesSz cx="7104063" cy="10234613"/>
  <p:embeddedFontLst>
    <p:embeddedFont>
      <p:font typeface="Circular" panose="020B0604020202020204" charset="0"/>
      <p:regular r:id="rId40"/>
      <p:bold r:id="rId41"/>
      <p:italic r:id="rId42"/>
      <p:boldItalic r:id="rId43"/>
    </p:embeddedFont>
    <p:embeddedFont>
      <p:font typeface="CircularAutoStore TT Book" panose="020B0604020202020204" charset="-18"/>
      <p:regular r:id="rId44"/>
      <p:italic r:id="rId45"/>
    </p:embeddedFont>
    <p:embeddedFont>
      <p:font typeface="CircularAutoStore TT Light" panose="020B0604020202020204" charset="-18"/>
      <p:regular r:id="rId46"/>
      <p:italic r:id="rId47"/>
    </p:embeddedFont>
    <p:embeddedFont>
      <p:font typeface="CircularAutoStore TT Medium" panose="020B0604020202020204" charset="-18"/>
      <p:regular r:id="rId48"/>
      <p:bold r:id="rId49"/>
      <p:italic r:id="rId50"/>
      <p:boldItalic r:id="rId51"/>
    </p:embeddedFont>
    <p:embeddedFont>
      <p:font typeface="CircularAutoStore TT Thin" panose="020B0604020202020204" charset="-18"/>
      <p:regular r:id="rId52"/>
      <p:italic r:id="rId53"/>
    </p:embeddedFont>
    <p:embeddedFont>
      <p:font typeface="Roboto" panose="02000000000000000000" pitchFamily="2" charset="0"/>
      <p:regular r:id="rId54"/>
      <p:bold r:id="rId55"/>
      <p:italic r:id="rId56"/>
      <p:boldItalic r:id="rId57"/>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25067BF1-0380-5747-9F57-E1A9CF7BDA24}">
          <p14:sldIdLst>
            <p14:sldId id="263"/>
            <p14:sldId id="302"/>
            <p14:sldId id="292"/>
            <p14:sldId id="303"/>
            <p14:sldId id="264"/>
            <p14:sldId id="311"/>
            <p14:sldId id="257"/>
            <p14:sldId id="297"/>
            <p14:sldId id="256"/>
            <p14:sldId id="267"/>
            <p14:sldId id="273"/>
            <p14:sldId id="2147475552"/>
            <p14:sldId id="432"/>
            <p14:sldId id="2147475641"/>
            <p14:sldId id="270"/>
            <p14:sldId id="312"/>
            <p14:sldId id="2147483647"/>
            <p14:sldId id="271"/>
            <p14:sldId id="294"/>
            <p14:sldId id="265"/>
            <p14:sldId id="258"/>
            <p14:sldId id="296"/>
            <p14:sldId id="259"/>
            <p14:sldId id="260"/>
            <p14:sldId id="2147483622"/>
            <p14:sldId id="261"/>
            <p14:sldId id="295"/>
            <p14:sldId id="287"/>
            <p14:sldId id="268"/>
            <p14:sldId id="2125"/>
          </p14:sldIdLst>
        </p14:section>
      </p14:sectionLst>
    </p:ext>
    <p:ext uri="{EFAFB233-063F-42B5-8137-9DF3F51BA10A}">
      <p15:sldGuideLst xmlns:p15="http://schemas.microsoft.com/office/powerpoint/2012/main">
        <p15:guide id="1" orient="horz" pos="3974" userDrawn="1">
          <p15:clr>
            <a:srgbClr val="A4A3A4"/>
          </p15:clr>
        </p15:guide>
        <p15:guide id="2" pos="3840" userDrawn="1">
          <p15:clr>
            <a:srgbClr val="A4A3A4"/>
          </p15:clr>
        </p15:guide>
        <p15:guide id="3" orient="horz" pos="2137"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EC0F2F-276C-AD0E-3D0B-85E8F7346971}" name="Dara Kim" initials="DK" userId="S::dara.kim@autostoresystem.com::00142a4e-db9f-4c8a-973d-993d4c02dd45" providerId="AD"/>
  <p188:author id="{7A1AAF76-3AF5-6FBB-150B-3E1D95495B89}" name="Andrew Benzinger" initials="AB" userId="S::andrew.benzinger@autostoresystem.com::3cd7c106-5092-44b5-92bc-9572045c8016" providerId="AD"/>
  <p188:author id="{528C247D-9DA2-6072-709D-E39EF68F6E3B}" name="Gillian Dalslaaen" initials="GD" userId="S::gillian.dalslaaen@autostoresystem.com::ffbec33b-5239-4101-b83e-81a3c3c2a6d9" providerId="AD"/>
  <p188:author id="{2931F0A6-A9F5-21C1-AEC4-AEEED1B891F4}" name="Grethe Høyer" initials="GH" userId="S::grethe.hoyer@autostoresystem.com::44e55519-1bf7-43a8-b97d-7d86d7f02af3" providerId="AD"/>
  <p188:author id="{1BEC7AD0-6DB6-8886-E669-D0FCA5B32DED}" name="Heidi Kathrine Borge" initials="" userId="S::Heidi.Borge@autostoresystem.com::cbbf7d51-5416-4d5a-add3-9c358f3b66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3DC"/>
    <a:srgbClr val="D5D8DE"/>
    <a:srgbClr val="E11B22"/>
    <a:srgbClr val="EEEEEE"/>
    <a:srgbClr val="D3D6DC"/>
    <a:srgbClr val="FAF7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60BD08-2A8D-45BC-81AB-22D54D3E2F7E}" v="92" dt="2025-05-28T11:51:40.416"/>
    <p1510:client id="{FFD58320-4555-4606-AAD5-110D8E233003}" v="1" dt="2025-05-28T12:17:50.4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67" autoAdjust="0"/>
    <p:restoredTop sz="94270" autoAdjust="0"/>
  </p:normalViewPr>
  <p:slideViewPr>
    <p:cSldViewPr snapToGrid="0">
      <p:cViewPr varScale="1">
        <p:scale>
          <a:sx n="69" d="100"/>
          <a:sy n="69" d="100"/>
        </p:scale>
        <p:origin x="797" y="278"/>
      </p:cViewPr>
      <p:guideLst>
        <p:guide orient="horz" pos="3974"/>
        <p:guide pos="3840"/>
        <p:guide orient="horz" pos="2137"/>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3224"/>
        <p:guide pos="223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1.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font" Target="fonts/font2.fntdata"/><Relationship Id="rId54" Type="http://schemas.openxmlformats.org/officeDocument/2006/relationships/font" Target="fonts/font15.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diagrams/_rels/data3.xml.rels><?xml version="1.0" encoding="UTF-8" standalone="yes"?>
<Relationships xmlns="http://schemas.openxmlformats.org/package/2006/relationships"><Relationship Id="rId1" Type="http://schemas.openxmlformats.org/officeDocument/2006/relationships/image" Target="../media/image30.png"/></Relationships>
</file>

<file path=ppt/diagrams/_rels/data4.xml.rels><?xml version="1.0" encoding="UTF-8" standalone="yes"?>
<Relationships xmlns="http://schemas.openxmlformats.org/package/2006/relationships"><Relationship Id="rId1"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E153A2-8A10-473D-9961-2E068483C505}" type="doc">
      <dgm:prSet loTypeId="urn:microsoft.com/office/officeart/2005/8/layout/gear1" loCatId="process" qsTypeId="urn:microsoft.com/office/officeart/2005/8/quickstyle/simple1" qsCatId="simple" csTypeId="urn:microsoft.com/office/officeart/2005/8/colors/accent0_2" csCatId="mainScheme" phldr="1"/>
      <dgm:spPr/>
    </dgm:pt>
    <dgm:pt modelId="{5BE7169D-2E1C-4E05-AF1B-F8A989300BC4}">
      <dgm:prSet phldrT="[Text]"/>
      <dgm:spPr/>
      <dgm:t>
        <a:bodyPr/>
        <a:lstStyle/>
        <a:p>
          <a:r>
            <a:rPr lang="pl-PL" dirty="0"/>
            <a:t>Koszty pracy</a:t>
          </a:r>
          <a:endParaRPr lang="en-GB" dirty="0"/>
        </a:p>
      </dgm:t>
    </dgm:pt>
    <dgm:pt modelId="{40A0A5D6-2EDF-4C3B-8A9A-4A1602745BED}" type="parTrans" cxnId="{7D97F21B-8F71-47AB-8EE8-0DAE97EA1937}">
      <dgm:prSet/>
      <dgm:spPr/>
      <dgm:t>
        <a:bodyPr/>
        <a:lstStyle/>
        <a:p>
          <a:endParaRPr lang="en-GB"/>
        </a:p>
      </dgm:t>
    </dgm:pt>
    <dgm:pt modelId="{33DC2A4B-BB95-464A-8C71-EEC3C1CCC10B}" type="sibTrans" cxnId="{7D97F21B-8F71-47AB-8EE8-0DAE97EA1937}">
      <dgm:prSet/>
      <dgm:spPr/>
      <dgm:t>
        <a:bodyPr/>
        <a:lstStyle/>
        <a:p>
          <a:endParaRPr lang="en-GB"/>
        </a:p>
      </dgm:t>
    </dgm:pt>
    <dgm:pt modelId="{639DC09C-4A45-4804-B523-7FB3AB345E53}">
      <dgm:prSet phldrT="[Text]"/>
      <dgm:spPr/>
      <dgm:t>
        <a:bodyPr/>
        <a:lstStyle/>
        <a:p>
          <a:r>
            <a:rPr lang="pl-PL" dirty="0"/>
            <a:t>Koszty energii</a:t>
          </a:r>
          <a:endParaRPr lang="en-GB" dirty="0"/>
        </a:p>
      </dgm:t>
    </dgm:pt>
    <dgm:pt modelId="{C1DFD3AA-6395-4186-AD65-CEEC971382E9}" type="parTrans" cxnId="{0A41FECD-96AF-42F0-9C40-1C25596CD0F0}">
      <dgm:prSet/>
      <dgm:spPr/>
      <dgm:t>
        <a:bodyPr/>
        <a:lstStyle/>
        <a:p>
          <a:endParaRPr lang="en-GB"/>
        </a:p>
      </dgm:t>
    </dgm:pt>
    <dgm:pt modelId="{866B002A-3D77-45B6-B5BC-8AD4A59BB032}" type="sibTrans" cxnId="{0A41FECD-96AF-42F0-9C40-1C25596CD0F0}">
      <dgm:prSet/>
      <dgm:spPr/>
      <dgm:t>
        <a:bodyPr/>
        <a:lstStyle/>
        <a:p>
          <a:endParaRPr lang="en-GB"/>
        </a:p>
      </dgm:t>
    </dgm:pt>
    <dgm:pt modelId="{D43D42DB-CC92-4B8D-B039-D84EF899D7FB}">
      <dgm:prSet phldrT="[Text]"/>
      <dgm:spPr/>
      <dgm:t>
        <a:bodyPr/>
        <a:lstStyle/>
        <a:p>
          <a:r>
            <a:rPr lang="pl-PL" dirty="0"/>
            <a:t>Inflacja</a:t>
          </a:r>
          <a:endParaRPr lang="en-GB" dirty="0"/>
        </a:p>
      </dgm:t>
    </dgm:pt>
    <dgm:pt modelId="{D413F2A7-85C4-41DC-BCA7-8B13A18F452E}" type="parTrans" cxnId="{11E2263C-DF2F-4206-9C5D-2C1566A3A77A}">
      <dgm:prSet/>
      <dgm:spPr/>
      <dgm:t>
        <a:bodyPr/>
        <a:lstStyle/>
        <a:p>
          <a:endParaRPr lang="en-GB"/>
        </a:p>
      </dgm:t>
    </dgm:pt>
    <dgm:pt modelId="{AF796E85-1C53-4290-A482-B17481ACCCB8}" type="sibTrans" cxnId="{11E2263C-DF2F-4206-9C5D-2C1566A3A77A}">
      <dgm:prSet/>
      <dgm:spPr/>
      <dgm:t>
        <a:bodyPr/>
        <a:lstStyle/>
        <a:p>
          <a:endParaRPr lang="en-GB"/>
        </a:p>
      </dgm:t>
    </dgm:pt>
    <dgm:pt modelId="{F2D3A765-86E0-41E2-B8BB-D5D73D6B8C8C}" type="pres">
      <dgm:prSet presAssocID="{3AE153A2-8A10-473D-9961-2E068483C505}" presName="composite" presStyleCnt="0">
        <dgm:presLayoutVars>
          <dgm:chMax val="3"/>
          <dgm:animLvl val="lvl"/>
          <dgm:resizeHandles val="exact"/>
        </dgm:presLayoutVars>
      </dgm:prSet>
      <dgm:spPr/>
    </dgm:pt>
    <dgm:pt modelId="{5AF6708F-DE6D-4E3D-A171-310F10A509D9}" type="pres">
      <dgm:prSet presAssocID="{5BE7169D-2E1C-4E05-AF1B-F8A989300BC4}" presName="gear1" presStyleLbl="node1" presStyleIdx="0" presStyleCnt="3">
        <dgm:presLayoutVars>
          <dgm:chMax val="1"/>
          <dgm:bulletEnabled val="1"/>
        </dgm:presLayoutVars>
      </dgm:prSet>
      <dgm:spPr/>
    </dgm:pt>
    <dgm:pt modelId="{E54E813B-66F1-46A8-92C3-4AEC709CF7E2}" type="pres">
      <dgm:prSet presAssocID="{5BE7169D-2E1C-4E05-AF1B-F8A989300BC4}" presName="gear1srcNode" presStyleLbl="node1" presStyleIdx="0" presStyleCnt="3"/>
      <dgm:spPr/>
    </dgm:pt>
    <dgm:pt modelId="{57A181DB-9402-41C3-8B67-984AECB38B8F}" type="pres">
      <dgm:prSet presAssocID="{5BE7169D-2E1C-4E05-AF1B-F8A989300BC4}" presName="gear1dstNode" presStyleLbl="node1" presStyleIdx="0" presStyleCnt="3"/>
      <dgm:spPr/>
    </dgm:pt>
    <dgm:pt modelId="{86693B1C-D06F-4231-A970-361E48F8CB74}" type="pres">
      <dgm:prSet presAssocID="{639DC09C-4A45-4804-B523-7FB3AB345E53}" presName="gear2" presStyleLbl="node1" presStyleIdx="1" presStyleCnt="3">
        <dgm:presLayoutVars>
          <dgm:chMax val="1"/>
          <dgm:bulletEnabled val="1"/>
        </dgm:presLayoutVars>
      </dgm:prSet>
      <dgm:spPr/>
    </dgm:pt>
    <dgm:pt modelId="{96D3224E-1E4F-4228-AACE-ABF547B73613}" type="pres">
      <dgm:prSet presAssocID="{639DC09C-4A45-4804-B523-7FB3AB345E53}" presName="gear2srcNode" presStyleLbl="node1" presStyleIdx="1" presStyleCnt="3"/>
      <dgm:spPr/>
    </dgm:pt>
    <dgm:pt modelId="{E092CD6A-A184-4579-9599-9B14B257C27B}" type="pres">
      <dgm:prSet presAssocID="{639DC09C-4A45-4804-B523-7FB3AB345E53}" presName="gear2dstNode" presStyleLbl="node1" presStyleIdx="1" presStyleCnt="3"/>
      <dgm:spPr/>
    </dgm:pt>
    <dgm:pt modelId="{1CEF78C0-3D00-4D09-B35A-A93D836A9536}" type="pres">
      <dgm:prSet presAssocID="{D43D42DB-CC92-4B8D-B039-D84EF899D7FB}" presName="gear3" presStyleLbl="node1" presStyleIdx="2" presStyleCnt="3"/>
      <dgm:spPr/>
    </dgm:pt>
    <dgm:pt modelId="{A4991DD9-32CD-440B-BCEF-73FEF90DD838}" type="pres">
      <dgm:prSet presAssocID="{D43D42DB-CC92-4B8D-B039-D84EF899D7FB}" presName="gear3tx" presStyleLbl="node1" presStyleIdx="2" presStyleCnt="3">
        <dgm:presLayoutVars>
          <dgm:chMax val="1"/>
          <dgm:bulletEnabled val="1"/>
        </dgm:presLayoutVars>
      </dgm:prSet>
      <dgm:spPr/>
    </dgm:pt>
    <dgm:pt modelId="{A3FC59EB-1099-4149-B81A-6E7BDCA8ADF3}" type="pres">
      <dgm:prSet presAssocID="{D43D42DB-CC92-4B8D-B039-D84EF899D7FB}" presName="gear3srcNode" presStyleLbl="node1" presStyleIdx="2" presStyleCnt="3"/>
      <dgm:spPr/>
    </dgm:pt>
    <dgm:pt modelId="{43744046-2585-4BFE-B16A-4B28A05DDD85}" type="pres">
      <dgm:prSet presAssocID="{D43D42DB-CC92-4B8D-B039-D84EF899D7FB}" presName="gear3dstNode" presStyleLbl="node1" presStyleIdx="2" presStyleCnt="3"/>
      <dgm:spPr/>
    </dgm:pt>
    <dgm:pt modelId="{E1E3FF8B-1982-4CDC-81C5-42219C182180}" type="pres">
      <dgm:prSet presAssocID="{33DC2A4B-BB95-464A-8C71-EEC3C1CCC10B}" presName="connector1" presStyleLbl="sibTrans2D1" presStyleIdx="0" presStyleCnt="3"/>
      <dgm:spPr/>
    </dgm:pt>
    <dgm:pt modelId="{347E031D-B5A2-4A57-9580-A98F160407A5}" type="pres">
      <dgm:prSet presAssocID="{866B002A-3D77-45B6-B5BC-8AD4A59BB032}" presName="connector2" presStyleLbl="sibTrans2D1" presStyleIdx="1" presStyleCnt="3"/>
      <dgm:spPr/>
    </dgm:pt>
    <dgm:pt modelId="{1D76602E-5A81-4963-9788-E6DD4CBEB265}" type="pres">
      <dgm:prSet presAssocID="{AF796E85-1C53-4290-A482-B17481ACCCB8}" presName="connector3" presStyleLbl="sibTrans2D1" presStyleIdx="2" presStyleCnt="3"/>
      <dgm:spPr/>
    </dgm:pt>
  </dgm:ptLst>
  <dgm:cxnLst>
    <dgm:cxn modelId="{7D97F21B-8F71-47AB-8EE8-0DAE97EA1937}" srcId="{3AE153A2-8A10-473D-9961-2E068483C505}" destId="{5BE7169D-2E1C-4E05-AF1B-F8A989300BC4}" srcOrd="0" destOrd="0" parTransId="{40A0A5D6-2EDF-4C3B-8A9A-4A1602745BED}" sibTransId="{33DC2A4B-BB95-464A-8C71-EEC3C1CCC10B}"/>
    <dgm:cxn modelId="{65F65B21-52B3-481B-9284-A9705D23DA26}" type="presOf" srcId="{639DC09C-4A45-4804-B523-7FB3AB345E53}" destId="{86693B1C-D06F-4231-A970-361E48F8CB74}" srcOrd="0" destOrd="0" presId="urn:microsoft.com/office/officeart/2005/8/layout/gear1"/>
    <dgm:cxn modelId="{6FF51637-F20D-4ABE-87F5-0D18E7044FB2}" type="presOf" srcId="{639DC09C-4A45-4804-B523-7FB3AB345E53}" destId="{96D3224E-1E4F-4228-AACE-ABF547B73613}" srcOrd="1" destOrd="0" presId="urn:microsoft.com/office/officeart/2005/8/layout/gear1"/>
    <dgm:cxn modelId="{11E2263C-DF2F-4206-9C5D-2C1566A3A77A}" srcId="{3AE153A2-8A10-473D-9961-2E068483C505}" destId="{D43D42DB-CC92-4B8D-B039-D84EF899D7FB}" srcOrd="2" destOrd="0" parTransId="{D413F2A7-85C4-41DC-BCA7-8B13A18F452E}" sibTransId="{AF796E85-1C53-4290-A482-B17481ACCCB8}"/>
    <dgm:cxn modelId="{C55FD83D-65EA-4A07-B751-21CF6DE3B46D}" type="presOf" srcId="{D43D42DB-CC92-4B8D-B039-D84EF899D7FB}" destId="{1CEF78C0-3D00-4D09-B35A-A93D836A9536}" srcOrd="0" destOrd="0" presId="urn:microsoft.com/office/officeart/2005/8/layout/gear1"/>
    <dgm:cxn modelId="{80CD3A40-43DF-4689-8F0D-21DC81F8AF86}" type="presOf" srcId="{D43D42DB-CC92-4B8D-B039-D84EF899D7FB}" destId="{A3FC59EB-1099-4149-B81A-6E7BDCA8ADF3}" srcOrd="2" destOrd="0" presId="urn:microsoft.com/office/officeart/2005/8/layout/gear1"/>
    <dgm:cxn modelId="{2527AF5C-10C3-4912-B5EC-BD449051746D}" type="presOf" srcId="{5BE7169D-2E1C-4E05-AF1B-F8A989300BC4}" destId="{57A181DB-9402-41C3-8B67-984AECB38B8F}" srcOrd="2" destOrd="0" presId="urn:microsoft.com/office/officeart/2005/8/layout/gear1"/>
    <dgm:cxn modelId="{841B8765-9D36-4BCF-810D-B7B94D252A31}" type="presOf" srcId="{AF796E85-1C53-4290-A482-B17481ACCCB8}" destId="{1D76602E-5A81-4963-9788-E6DD4CBEB265}" srcOrd="0" destOrd="0" presId="urn:microsoft.com/office/officeart/2005/8/layout/gear1"/>
    <dgm:cxn modelId="{64266A75-7134-47F8-BA48-4287A9BA4F88}" type="presOf" srcId="{639DC09C-4A45-4804-B523-7FB3AB345E53}" destId="{E092CD6A-A184-4579-9599-9B14B257C27B}" srcOrd="2" destOrd="0" presId="urn:microsoft.com/office/officeart/2005/8/layout/gear1"/>
    <dgm:cxn modelId="{6949DE89-906F-4B6F-A9C6-0545098AC6CC}" type="presOf" srcId="{D43D42DB-CC92-4B8D-B039-D84EF899D7FB}" destId="{A4991DD9-32CD-440B-BCEF-73FEF90DD838}" srcOrd="1" destOrd="0" presId="urn:microsoft.com/office/officeart/2005/8/layout/gear1"/>
    <dgm:cxn modelId="{9CB5EFAA-A186-4D97-96A9-85633DD2FCB1}" type="presOf" srcId="{D43D42DB-CC92-4B8D-B039-D84EF899D7FB}" destId="{43744046-2585-4BFE-B16A-4B28A05DDD85}" srcOrd="3" destOrd="0" presId="urn:microsoft.com/office/officeart/2005/8/layout/gear1"/>
    <dgm:cxn modelId="{78EB82C5-57BE-42F1-87D3-1A2D1BC1191F}" type="presOf" srcId="{33DC2A4B-BB95-464A-8C71-EEC3C1CCC10B}" destId="{E1E3FF8B-1982-4CDC-81C5-42219C182180}" srcOrd="0" destOrd="0" presId="urn:microsoft.com/office/officeart/2005/8/layout/gear1"/>
    <dgm:cxn modelId="{0A41FECD-96AF-42F0-9C40-1C25596CD0F0}" srcId="{3AE153A2-8A10-473D-9961-2E068483C505}" destId="{639DC09C-4A45-4804-B523-7FB3AB345E53}" srcOrd="1" destOrd="0" parTransId="{C1DFD3AA-6395-4186-AD65-CEEC971382E9}" sibTransId="{866B002A-3D77-45B6-B5BC-8AD4A59BB032}"/>
    <dgm:cxn modelId="{253153D8-ABDB-4341-B99C-9F96082CD9A5}" type="presOf" srcId="{5BE7169D-2E1C-4E05-AF1B-F8A989300BC4}" destId="{5AF6708F-DE6D-4E3D-A171-310F10A509D9}" srcOrd="0" destOrd="0" presId="urn:microsoft.com/office/officeart/2005/8/layout/gear1"/>
    <dgm:cxn modelId="{EAC192E0-291F-4D87-8385-C80B09C0C348}" type="presOf" srcId="{5BE7169D-2E1C-4E05-AF1B-F8A989300BC4}" destId="{E54E813B-66F1-46A8-92C3-4AEC709CF7E2}" srcOrd="1" destOrd="0" presId="urn:microsoft.com/office/officeart/2005/8/layout/gear1"/>
    <dgm:cxn modelId="{138C6EE7-77F0-4A72-B76F-F87C44DDF6A9}" type="presOf" srcId="{866B002A-3D77-45B6-B5BC-8AD4A59BB032}" destId="{347E031D-B5A2-4A57-9580-A98F160407A5}" srcOrd="0" destOrd="0" presId="urn:microsoft.com/office/officeart/2005/8/layout/gear1"/>
    <dgm:cxn modelId="{D9BDB4E9-1DB4-4196-98C8-2E3A27C87939}" type="presOf" srcId="{3AE153A2-8A10-473D-9961-2E068483C505}" destId="{F2D3A765-86E0-41E2-B8BB-D5D73D6B8C8C}" srcOrd="0" destOrd="0" presId="urn:microsoft.com/office/officeart/2005/8/layout/gear1"/>
    <dgm:cxn modelId="{B04F9FEB-11D5-4301-BC7B-7129620D520D}" type="presParOf" srcId="{F2D3A765-86E0-41E2-B8BB-D5D73D6B8C8C}" destId="{5AF6708F-DE6D-4E3D-A171-310F10A509D9}" srcOrd="0" destOrd="0" presId="urn:microsoft.com/office/officeart/2005/8/layout/gear1"/>
    <dgm:cxn modelId="{53E2298E-6BC0-4480-8327-4C8B5CA71DD9}" type="presParOf" srcId="{F2D3A765-86E0-41E2-B8BB-D5D73D6B8C8C}" destId="{E54E813B-66F1-46A8-92C3-4AEC709CF7E2}" srcOrd="1" destOrd="0" presId="urn:microsoft.com/office/officeart/2005/8/layout/gear1"/>
    <dgm:cxn modelId="{16B0331B-98F8-4041-8081-9C9FE3B4A273}" type="presParOf" srcId="{F2D3A765-86E0-41E2-B8BB-D5D73D6B8C8C}" destId="{57A181DB-9402-41C3-8B67-984AECB38B8F}" srcOrd="2" destOrd="0" presId="urn:microsoft.com/office/officeart/2005/8/layout/gear1"/>
    <dgm:cxn modelId="{C111AA7A-5A83-4220-B353-16F1A3140830}" type="presParOf" srcId="{F2D3A765-86E0-41E2-B8BB-D5D73D6B8C8C}" destId="{86693B1C-D06F-4231-A970-361E48F8CB74}" srcOrd="3" destOrd="0" presId="urn:microsoft.com/office/officeart/2005/8/layout/gear1"/>
    <dgm:cxn modelId="{1E80FE7E-AA12-4AC2-A90B-9812296AE82D}" type="presParOf" srcId="{F2D3A765-86E0-41E2-B8BB-D5D73D6B8C8C}" destId="{96D3224E-1E4F-4228-AACE-ABF547B73613}" srcOrd="4" destOrd="0" presId="urn:microsoft.com/office/officeart/2005/8/layout/gear1"/>
    <dgm:cxn modelId="{DFFF6405-7A46-470F-8B29-ED440D998656}" type="presParOf" srcId="{F2D3A765-86E0-41E2-B8BB-D5D73D6B8C8C}" destId="{E092CD6A-A184-4579-9599-9B14B257C27B}" srcOrd="5" destOrd="0" presId="urn:microsoft.com/office/officeart/2005/8/layout/gear1"/>
    <dgm:cxn modelId="{A8BE30F1-FD34-442A-8DCE-1CE75D6EFB12}" type="presParOf" srcId="{F2D3A765-86E0-41E2-B8BB-D5D73D6B8C8C}" destId="{1CEF78C0-3D00-4D09-B35A-A93D836A9536}" srcOrd="6" destOrd="0" presId="urn:microsoft.com/office/officeart/2005/8/layout/gear1"/>
    <dgm:cxn modelId="{8E73CBFB-F692-450F-8C85-BE1D4AD9388F}" type="presParOf" srcId="{F2D3A765-86E0-41E2-B8BB-D5D73D6B8C8C}" destId="{A4991DD9-32CD-440B-BCEF-73FEF90DD838}" srcOrd="7" destOrd="0" presId="urn:microsoft.com/office/officeart/2005/8/layout/gear1"/>
    <dgm:cxn modelId="{B81517D0-B7FC-4F52-B0DA-31450724A096}" type="presParOf" srcId="{F2D3A765-86E0-41E2-B8BB-D5D73D6B8C8C}" destId="{A3FC59EB-1099-4149-B81A-6E7BDCA8ADF3}" srcOrd="8" destOrd="0" presId="urn:microsoft.com/office/officeart/2005/8/layout/gear1"/>
    <dgm:cxn modelId="{AE13389F-AEB6-45B4-93FB-7165A0DEB7DE}" type="presParOf" srcId="{F2D3A765-86E0-41E2-B8BB-D5D73D6B8C8C}" destId="{43744046-2585-4BFE-B16A-4B28A05DDD85}" srcOrd="9" destOrd="0" presId="urn:microsoft.com/office/officeart/2005/8/layout/gear1"/>
    <dgm:cxn modelId="{98BBE2F2-5381-430F-9266-CE15252A358A}" type="presParOf" srcId="{F2D3A765-86E0-41E2-B8BB-D5D73D6B8C8C}" destId="{E1E3FF8B-1982-4CDC-81C5-42219C182180}" srcOrd="10" destOrd="0" presId="urn:microsoft.com/office/officeart/2005/8/layout/gear1"/>
    <dgm:cxn modelId="{44ABA14C-1B00-4BA5-9FF0-E9465692F42B}" type="presParOf" srcId="{F2D3A765-86E0-41E2-B8BB-D5D73D6B8C8C}" destId="{347E031D-B5A2-4A57-9580-A98F160407A5}" srcOrd="11" destOrd="0" presId="urn:microsoft.com/office/officeart/2005/8/layout/gear1"/>
    <dgm:cxn modelId="{DAD18657-C438-4547-A9F3-913682480152}" type="presParOf" srcId="{F2D3A765-86E0-41E2-B8BB-D5D73D6B8C8C}" destId="{1D76602E-5A81-4963-9788-E6DD4CBEB265}" srcOrd="12" destOrd="0" presId="urn:microsoft.com/office/officeart/2005/8/layout/gear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E153A2-8A10-473D-9961-2E068483C505}" type="doc">
      <dgm:prSet loTypeId="urn:microsoft.com/office/officeart/2005/8/layout/gear1" loCatId="process" qsTypeId="urn:microsoft.com/office/officeart/2005/8/quickstyle/simple1" qsCatId="simple" csTypeId="urn:microsoft.com/office/officeart/2005/8/colors/accent0_2" csCatId="mainScheme" phldr="1"/>
      <dgm:spPr/>
    </dgm:pt>
    <dgm:pt modelId="{F2D3A765-86E0-41E2-B8BB-D5D73D6B8C8C}" type="pres">
      <dgm:prSet presAssocID="{3AE153A2-8A10-473D-9961-2E068483C505}" presName="composite" presStyleCnt="0">
        <dgm:presLayoutVars>
          <dgm:chMax val="3"/>
          <dgm:animLvl val="lvl"/>
          <dgm:resizeHandles val="exact"/>
        </dgm:presLayoutVars>
      </dgm:prSet>
      <dgm:spPr/>
    </dgm:pt>
  </dgm:ptLst>
  <dgm:cxnLst>
    <dgm:cxn modelId="{D9BDB4E9-1DB4-4196-98C8-2E3A27C87939}" type="presOf" srcId="{3AE153A2-8A10-473D-9961-2E068483C505}" destId="{F2D3A765-86E0-41E2-B8BB-D5D73D6B8C8C}" srcOrd="0"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E153A2-8A10-473D-9961-2E068483C505}" type="doc">
      <dgm:prSet loTypeId="urn:microsoft.com/office/officeart/2005/8/layout/gear1" loCatId="process" qsTypeId="urn:microsoft.com/office/officeart/2005/8/quickstyle/simple1" qsCatId="simple" csTypeId="urn:microsoft.com/office/officeart/2005/8/colors/accent0_2" csCatId="mainScheme" phldr="1"/>
      <dgm:spPr/>
    </dgm:pt>
    <dgm:pt modelId="{F2D3A765-86E0-41E2-B8BB-D5D73D6B8C8C}" type="pres">
      <dgm:prSet presAssocID="{3AE153A2-8A10-473D-9961-2E068483C505}" presName="composite" presStyleCnt="0">
        <dgm:presLayoutVars>
          <dgm:chMax val="3"/>
          <dgm:animLvl val="lvl"/>
          <dgm:resizeHandles val="exact"/>
        </dgm:presLayoutVars>
      </dgm:prSet>
      <dgm:spPr/>
    </dgm:pt>
  </dgm:ptLst>
  <dgm:cxnLst>
    <dgm:cxn modelId="{D9BDB4E9-1DB4-4196-98C8-2E3A27C87939}" type="presOf" srcId="{3AE153A2-8A10-473D-9961-2E068483C505}" destId="{F2D3A765-86E0-41E2-B8BB-D5D73D6B8C8C}" srcOrd="0" destOrd="0" presId="urn:microsoft.com/office/officeart/2005/8/layout/gear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E2430D-D4F6-4226-B2FA-687B0B46E93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BA77131A-7DC8-4F5F-82BF-ADF9DF37E8EE}" type="pres">
      <dgm:prSet presAssocID="{0EE2430D-D4F6-4226-B2FA-687B0B46E93F}" presName="cycle" presStyleCnt="0">
        <dgm:presLayoutVars>
          <dgm:dir/>
          <dgm:resizeHandles val="exact"/>
        </dgm:presLayoutVars>
      </dgm:prSet>
      <dgm:spPr/>
    </dgm:pt>
  </dgm:ptLst>
  <dgm:cxnLst>
    <dgm:cxn modelId="{939D4200-9456-430F-B4C9-425C3E525249}" type="presOf" srcId="{0EE2430D-D4F6-4226-B2FA-687B0B46E93F}" destId="{BA77131A-7DC8-4F5F-82BF-ADF9DF37E8EE}" srcOrd="0" destOrd="0" presId="urn:microsoft.com/office/officeart/2005/8/layout/cycle2"/>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6708F-DE6D-4E3D-A171-310F10A509D9}">
      <dsp:nvSpPr>
        <dsp:cNvPr id="0" name=""/>
        <dsp:cNvSpPr/>
      </dsp:nvSpPr>
      <dsp:spPr>
        <a:xfrm>
          <a:off x="3793066" y="2438400"/>
          <a:ext cx="2980266" cy="2980266"/>
        </a:xfrm>
        <a:prstGeom prst="gear9">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pl-PL" sz="2500" kern="1200" dirty="0"/>
            <a:t>Koszty pracy</a:t>
          </a:r>
          <a:endParaRPr lang="en-GB" sz="2500" kern="1200" dirty="0"/>
        </a:p>
      </dsp:txBody>
      <dsp:txXfrm>
        <a:off x="4392232" y="3136513"/>
        <a:ext cx="1781934" cy="1531918"/>
      </dsp:txXfrm>
    </dsp:sp>
    <dsp:sp modelId="{86693B1C-D06F-4231-A970-361E48F8CB74}">
      <dsp:nvSpPr>
        <dsp:cNvPr id="0" name=""/>
        <dsp:cNvSpPr/>
      </dsp:nvSpPr>
      <dsp:spPr>
        <a:xfrm>
          <a:off x="2059093" y="1733973"/>
          <a:ext cx="2167466" cy="2167466"/>
        </a:xfrm>
        <a:prstGeom prst="gear6">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pl-PL" sz="2500" kern="1200" dirty="0"/>
            <a:t>Koszty energii</a:t>
          </a:r>
          <a:endParaRPr lang="en-GB" sz="2500" kern="1200" dirty="0"/>
        </a:p>
      </dsp:txBody>
      <dsp:txXfrm>
        <a:off x="2604759" y="2282937"/>
        <a:ext cx="1076134" cy="1069538"/>
      </dsp:txXfrm>
    </dsp:sp>
    <dsp:sp modelId="{1CEF78C0-3D00-4D09-B35A-A93D836A9536}">
      <dsp:nvSpPr>
        <dsp:cNvPr id="0" name=""/>
        <dsp:cNvSpPr/>
      </dsp:nvSpPr>
      <dsp:spPr>
        <a:xfrm rot="20700000">
          <a:off x="3273095" y="238642"/>
          <a:ext cx="2123675" cy="2123675"/>
        </a:xfrm>
        <a:prstGeom prst="gear6">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pl-PL" sz="2500" kern="1200" dirty="0"/>
            <a:t>Inflacja</a:t>
          </a:r>
          <a:endParaRPr lang="en-GB" sz="2500" kern="1200" dirty="0"/>
        </a:p>
      </dsp:txBody>
      <dsp:txXfrm rot="-20700000">
        <a:off x="3738879" y="704426"/>
        <a:ext cx="1192106" cy="1192106"/>
      </dsp:txXfrm>
    </dsp:sp>
    <dsp:sp modelId="{E1E3FF8B-1982-4CDC-81C5-42219C182180}">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7E031D-B5A2-4A57-9580-A98F160407A5}">
      <dsp:nvSpPr>
        <dsp:cNvPr id="0" name=""/>
        <dsp:cNvSpPr/>
      </dsp:nvSpPr>
      <dsp:spPr>
        <a:xfrm>
          <a:off x="1675238" y="1249140"/>
          <a:ext cx="2771648" cy="2771648"/>
        </a:xfrm>
        <a:prstGeom prst="leftCircularArrow">
          <a:avLst>
            <a:gd name="adj1" fmla="val 6452"/>
            <a:gd name="adj2" fmla="val 429999"/>
            <a:gd name="adj3" fmla="val 10489124"/>
            <a:gd name="adj4" fmla="val 14837806"/>
            <a:gd name="adj5" fmla="val 7527"/>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76602E-5A81-4963-9788-E6DD4CBEB265}">
      <dsp:nvSpPr>
        <dsp:cNvPr id="0" name=""/>
        <dsp:cNvSpPr/>
      </dsp:nvSpPr>
      <dsp:spPr>
        <a:xfrm>
          <a:off x="2781867" y="-231776"/>
          <a:ext cx="2988394" cy="2988394"/>
        </a:xfrm>
        <a:prstGeom prst="circularArrow">
          <a:avLst>
            <a:gd name="adj1" fmla="val 5984"/>
            <a:gd name="adj2" fmla="val 394124"/>
            <a:gd name="adj3" fmla="val 13313824"/>
            <a:gd name="adj4" fmla="val 10508221"/>
            <a:gd name="adj5" fmla="val 6981"/>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1E0B1F-C051-46C9-9A77-37EA313539D2}"/>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a:extLst>
              <a:ext uri="{FF2B5EF4-FFF2-40B4-BE49-F238E27FC236}">
                <a16:creationId xmlns:a16="http://schemas.microsoft.com/office/drawing/2014/main" id="{5056A757-CBA7-4BE6-843C-50CAB0ED00B1}"/>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6490846A-C8C0-412F-BF43-E57BEC3DB193}" type="datetimeFigureOut">
              <a:rPr lang="en-US" smtClean="0"/>
              <a:t>5/28/2025</a:t>
            </a:fld>
            <a:endParaRPr lang="en-US"/>
          </a:p>
        </p:txBody>
      </p:sp>
      <p:sp>
        <p:nvSpPr>
          <p:cNvPr id="4" name="Footer Placeholder 3">
            <a:extLst>
              <a:ext uri="{FF2B5EF4-FFF2-40B4-BE49-F238E27FC236}">
                <a16:creationId xmlns:a16="http://schemas.microsoft.com/office/drawing/2014/main" id="{F21CEE3A-C6E3-457F-9997-E3E72A2DCA3D}"/>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817B039D-E83C-4C43-A0F9-A9EABD7EB231}"/>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A634A126-2D98-49B1-814D-2B55138577F4}" type="slidenum">
              <a:rPr lang="en-US" smtClean="0"/>
              <a:t>‹#›</a:t>
            </a:fld>
            <a:endParaRPr lang="en-US"/>
          </a:p>
        </p:txBody>
      </p:sp>
    </p:spTree>
    <p:extLst>
      <p:ext uri="{BB962C8B-B14F-4D97-AF65-F5344CB8AC3E}">
        <p14:creationId xmlns:p14="http://schemas.microsoft.com/office/powerpoint/2010/main" val="337223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nb-NO"/>
          </a:p>
        </p:txBody>
      </p:sp>
      <p:sp>
        <p:nvSpPr>
          <p:cNvPr id="3" name="Plassholder for dato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1F79269A-141D-6B46-AD0A-1BC2E3281444}" type="datetimeFigureOut">
              <a:rPr lang="nb-NO" smtClean="0"/>
              <a:t>28.05.2025</a:t>
            </a:fld>
            <a:endParaRPr lang="nb-NO"/>
          </a:p>
        </p:txBody>
      </p:sp>
      <p:sp>
        <p:nvSpPr>
          <p:cNvPr id="4" name="Plassholder for lysbilde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nb-NO"/>
          </a:p>
        </p:txBody>
      </p:sp>
      <p:sp>
        <p:nvSpPr>
          <p:cNvPr id="5" name="Plassholder for notat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nb-NO"/>
          </a:p>
        </p:txBody>
      </p:sp>
      <p:sp>
        <p:nvSpPr>
          <p:cNvPr id="7" name="Plassholder for lysbildenumm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56EB26CF-F00A-2C45-ABEE-BC20A45CF94A}" type="slidenum">
              <a:rPr lang="nb-NO" smtClean="0"/>
              <a:t>‹#›</a:t>
            </a:fld>
            <a:endParaRPr lang="nb-NO"/>
          </a:p>
        </p:txBody>
      </p:sp>
    </p:spTree>
    <p:extLst>
      <p:ext uri="{BB962C8B-B14F-4D97-AF65-F5344CB8AC3E}">
        <p14:creationId xmlns:p14="http://schemas.microsoft.com/office/powerpoint/2010/main" val="3675127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9C8EA-B10A-2BEF-9E1D-032BF1FD7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D31EE-89BF-A773-FF55-5AAFA70160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25E98-A8B0-7E5C-51EF-CB9641774088}"/>
              </a:ext>
            </a:extLst>
          </p:cNvPr>
          <p:cNvSpPr>
            <a:spLocks noGrp="1"/>
          </p:cNvSpPr>
          <p:nvPr>
            <p:ph type="body" idx="1"/>
          </p:nvPr>
        </p:nvSpPr>
        <p:spPr/>
        <p:txBody>
          <a:bodyPr/>
          <a:lstStyle/>
          <a:p>
            <a:endParaRPr lang="en-NO"/>
          </a:p>
        </p:txBody>
      </p:sp>
      <p:sp>
        <p:nvSpPr>
          <p:cNvPr id="4" name="Slide Number Placeholder 3">
            <a:extLst>
              <a:ext uri="{FF2B5EF4-FFF2-40B4-BE49-F238E27FC236}">
                <a16:creationId xmlns:a16="http://schemas.microsoft.com/office/drawing/2014/main" id="{48E4D34F-F0C5-E92A-65F4-E24F1F7DAE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FD251-BD46-4CEF-9CC8-9F80DDA008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8044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989CE-A7B2-C423-3B21-5F61305FC1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A9909-ADB5-192C-69E0-DC58D0269B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392E83-5452-A268-95DE-E0368A6D2C6E}"/>
              </a:ext>
            </a:extLst>
          </p:cNvPr>
          <p:cNvSpPr>
            <a:spLocks noGrp="1"/>
          </p:cNvSpPr>
          <p:nvPr>
            <p:ph type="body" idx="1"/>
          </p:nvPr>
        </p:nvSpPr>
        <p:spPr/>
        <p:txBody>
          <a:bodyPr/>
          <a:lstStyle/>
          <a:p>
            <a:endParaRPr lang="en-NO"/>
          </a:p>
        </p:txBody>
      </p:sp>
      <p:sp>
        <p:nvSpPr>
          <p:cNvPr id="4" name="Slide Number Placeholder 3">
            <a:extLst>
              <a:ext uri="{FF2B5EF4-FFF2-40B4-BE49-F238E27FC236}">
                <a16:creationId xmlns:a16="http://schemas.microsoft.com/office/drawing/2014/main" id="{E6154D71-1A79-B281-7FD0-E45ACC2DE6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FD251-BD46-4CEF-9CC8-9F80DDA008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0260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EB26CF-F00A-2C45-ABEE-BC20A45CF94A}" type="slidenum">
              <a:rPr lang="nb-NO" smtClean="0"/>
              <a:t>12</a:t>
            </a:fld>
            <a:endParaRPr lang="nb-NO"/>
          </a:p>
        </p:txBody>
      </p:sp>
    </p:spTree>
    <p:extLst>
      <p:ext uri="{BB962C8B-B14F-4D97-AF65-F5344CB8AC3E}">
        <p14:creationId xmlns:p14="http://schemas.microsoft.com/office/powerpoint/2010/main" val="1733941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82563" y="833438"/>
            <a:ext cx="7407276" cy="4167187"/>
          </a:xfrm>
        </p:spPr>
      </p:sp>
      <p:sp>
        <p:nvSpPr>
          <p:cNvPr id="3" name="Notizenplatzhalter 2"/>
          <p:cNvSpPr>
            <a:spLocks noGrp="1"/>
          </p:cNvSpPr>
          <p:nvPr>
            <p:ph type="body" idx="1"/>
          </p:nvPr>
        </p:nvSpPr>
        <p:spPr/>
        <p:txBody>
          <a:bodyPr/>
          <a:lstStyle/>
          <a:p>
            <a:r>
              <a:rPr lang="de-DE"/>
              <a:t>Die Bergfreunde gibt es seit 2006, typische Start </a:t>
            </a:r>
            <a:r>
              <a:rPr lang="de-DE" err="1"/>
              <a:t>up</a:t>
            </a:r>
            <a:r>
              <a:rPr lang="de-DE"/>
              <a:t> Gründerstory. Zwei Menschen machen aus Ihrer Leidenschaft einen Beruf und gründen in einer Garage die Bergfreunde. Da der Aufwand die Artikel ins kleine Kirchentellinsfurt zu bekommen sehr hoch war, wurde aus Bergfreunde schnell Bergfreunde.de </a:t>
            </a:r>
            <a:br>
              <a:rPr lang="de-DE"/>
            </a:br>
            <a:r>
              <a:rPr lang="de-DE"/>
              <a:t>Seit 2014 sind wir nicht mehr Inhabergeführt und sind eine 100% Tochter von Backountry.com</a:t>
            </a:r>
          </a:p>
          <a:p>
            <a:endParaRPr lang="de-DE"/>
          </a:p>
          <a:p>
            <a:r>
              <a:rPr lang="de-DE"/>
              <a:t>Wir führen 750 Hersteller = 210.000 SKU = 1,5 </a:t>
            </a:r>
            <a:r>
              <a:rPr lang="de-DE" err="1"/>
              <a:t>Mio</a:t>
            </a:r>
            <a:r>
              <a:rPr lang="de-DE"/>
              <a:t> Artikel</a:t>
            </a:r>
          </a:p>
          <a:p>
            <a:r>
              <a:rPr lang="de-DE"/>
              <a:t>Kernkompetenz Outdoor, Wandern aber </a:t>
            </a:r>
            <a:r>
              <a:rPr lang="de-DE" err="1"/>
              <a:t>vorallem</a:t>
            </a:r>
            <a:r>
              <a:rPr lang="de-DE"/>
              <a:t> klettern = weltgrößter Kletterbedarfsanbieter</a:t>
            </a:r>
          </a:p>
          <a:p>
            <a:r>
              <a:rPr lang="de-DE"/>
              <a:t>Reiner E-Commerce Händler – keine Shops oder Stores</a:t>
            </a:r>
          </a:p>
          <a:p>
            <a:r>
              <a:rPr lang="de-DE"/>
              <a:t>Umsatz? Wachstum?</a:t>
            </a:r>
          </a:p>
        </p:txBody>
      </p:sp>
    </p:spTree>
    <p:extLst>
      <p:ext uri="{BB962C8B-B14F-4D97-AF65-F5344CB8AC3E}">
        <p14:creationId xmlns:p14="http://schemas.microsoft.com/office/powerpoint/2010/main" val="274997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4E133-DE90-CA72-5B73-8836B80F7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29B71-7850-8262-C2A3-399F13F90F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11736C-3774-86DB-1247-0FC6F45689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D3A2FC-1725-FB8F-9D18-2FAEE8FED0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B26CF-F00A-2C45-ABEE-BC20A45CF94A}"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6083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95792-0717-5EC7-213B-643BBF05F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F3E5D-76B2-0AF9-6885-64DF2FC18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A49B2-3264-CCB9-0829-9D5A9E7F06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7F9403-7128-9108-4E89-7DEDD83C1F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B26CF-F00A-2C45-ABEE-BC20A45CF94A}"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948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4F708-0BFD-CF5F-0E70-342053457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E053E-E61A-51E7-C6B5-FBE52BE96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6A64A-0E27-C1E4-F686-9C450DA5610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D20EDC-9891-5B5A-16A9-314CFBE4CA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B26CF-F00A-2C45-ABEE-BC20A45CF94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854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BEFE7-8750-DE46-6AE3-9ACE20EEB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475F0-D523-E3E3-BD46-B40C92D0F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0F59B-B8C0-4561-DDBD-7F89519FDD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192294-E5E7-5D50-F5DA-44737C3D5D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B26CF-F00A-2C45-ABEE-BC20A45CF94A}"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6908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EADA1-0133-E3E9-A0B1-D646B44C4B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5648E-2284-7202-9369-09389BCA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BB165-C900-A9CF-BB7F-F2734D2492B2}"/>
              </a:ext>
            </a:extLst>
          </p:cNvPr>
          <p:cNvSpPr>
            <a:spLocks noGrp="1"/>
          </p:cNvSpPr>
          <p:nvPr>
            <p:ph type="body" idx="1"/>
          </p:nvPr>
        </p:nvSpPr>
        <p:spPr/>
        <p:txBody>
          <a:bodyPr/>
          <a:lstStyle/>
          <a:p>
            <a:endParaRPr lang="en-NO"/>
          </a:p>
        </p:txBody>
      </p:sp>
      <p:sp>
        <p:nvSpPr>
          <p:cNvPr id="4" name="Slide Number Placeholder 3">
            <a:extLst>
              <a:ext uri="{FF2B5EF4-FFF2-40B4-BE49-F238E27FC236}">
                <a16:creationId xmlns:a16="http://schemas.microsoft.com/office/drawing/2014/main" id="{CE389AA0-7C5C-D5E5-9C08-22841D8368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FD251-BD46-4CEF-9CC8-9F80DDA008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5218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B37AC-CEA0-96DA-F26D-390688500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A40A4-2EEA-2827-4CAB-1736CF26C2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07B06-EB95-86A6-381C-FE584D751D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3D0B52-E49B-AAFC-507A-087E4C9FF6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B26CF-F00A-2C45-ABEE-BC20A45CF94A}"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0173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1A10D-6BEF-0DDD-20A7-F78E1555A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3C2A00-0FD4-20ED-F3A5-B722ED4A7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F1DC42-4615-A9D2-376F-98E8712618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C261C8-FBDF-A622-5BE4-5174799124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B26CF-F00A-2C45-ABEE-BC20A45CF94A}"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877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54F4A-87CB-0733-8A0C-25320C0B57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7BC83-E5C3-ECCC-299D-CC2790284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487C1D-BDB7-FEBD-30B2-626A09B07776}"/>
              </a:ext>
            </a:extLst>
          </p:cNvPr>
          <p:cNvSpPr>
            <a:spLocks noGrp="1"/>
          </p:cNvSpPr>
          <p:nvPr>
            <p:ph type="body" idx="1"/>
          </p:nvPr>
        </p:nvSpPr>
        <p:spPr/>
        <p:txBody>
          <a:bodyPr/>
          <a:lstStyle/>
          <a:p>
            <a:endParaRPr lang="en-NO"/>
          </a:p>
        </p:txBody>
      </p:sp>
      <p:sp>
        <p:nvSpPr>
          <p:cNvPr id="4" name="Slide Number Placeholder 3">
            <a:extLst>
              <a:ext uri="{FF2B5EF4-FFF2-40B4-BE49-F238E27FC236}">
                <a16:creationId xmlns:a16="http://schemas.microsoft.com/office/drawing/2014/main" id="{3C5C3DCE-9E04-2B75-BB8D-6C715EC077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FD251-BD46-4CEF-9CC8-9F80DDA008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4475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D42A0-B235-7042-03D5-04529B008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9CC88-85D1-BF0A-BF8D-4699C0C3F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37E47-724E-B807-BC48-00447BF968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34A97C-1067-4362-146E-02BC59F97A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B26CF-F00A-2C45-ABEE-BC20A45CF94A}"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9959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BCF6A-5F7D-CC54-B6FE-8E24BAEAB9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88046-B893-9983-F383-96451AF85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2A2077-EE41-671F-7330-8E3363960D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F69FF1-C7F2-0113-B357-0AE9938570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B26CF-F00A-2C45-ABEE-BC20A45CF94A}"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8895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ABE7A-D4C0-0CBB-30CB-E774C7C802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4F249-DC87-7EEA-7ADD-658D29D40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5C8C2-E6EA-9C53-4E24-0D991E951DFE}"/>
              </a:ext>
            </a:extLst>
          </p:cNvPr>
          <p:cNvSpPr>
            <a:spLocks noGrp="1"/>
          </p:cNvSpPr>
          <p:nvPr>
            <p:ph type="body" idx="1"/>
          </p:nvPr>
        </p:nvSpPr>
        <p:spPr/>
        <p:txBody>
          <a:bodyPr/>
          <a:lstStyle/>
          <a:p>
            <a:endParaRPr lang="en-NO"/>
          </a:p>
        </p:txBody>
      </p:sp>
      <p:sp>
        <p:nvSpPr>
          <p:cNvPr id="4" name="Slide Number Placeholder 3">
            <a:extLst>
              <a:ext uri="{FF2B5EF4-FFF2-40B4-BE49-F238E27FC236}">
                <a16:creationId xmlns:a16="http://schemas.microsoft.com/office/drawing/2014/main" id="{87B203A1-A6FF-8696-A0E0-97EB34DAB4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FD251-BD46-4CEF-9CC8-9F80DDA0085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367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E80B1-2C1F-0212-9CF0-4C52A3039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0746A-07F8-FB44-03DD-8FFF50A2F7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527E7-88C3-BAA9-6BC7-6C5C4493BC7B}"/>
              </a:ext>
            </a:extLst>
          </p:cNvPr>
          <p:cNvSpPr>
            <a:spLocks noGrp="1"/>
          </p:cNvSpPr>
          <p:nvPr>
            <p:ph type="body" idx="1"/>
          </p:nvPr>
        </p:nvSpPr>
        <p:spPr/>
        <p:txBody>
          <a:bodyPr/>
          <a:lstStyle/>
          <a:p>
            <a:endParaRPr lang="en-NO"/>
          </a:p>
        </p:txBody>
      </p:sp>
      <p:sp>
        <p:nvSpPr>
          <p:cNvPr id="4" name="Slide Number Placeholder 3">
            <a:extLst>
              <a:ext uri="{FF2B5EF4-FFF2-40B4-BE49-F238E27FC236}">
                <a16:creationId xmlns:a16="http://schemas.microsoft.com/office/drawing/2014/main" id="{281C9B74-CF4F-F077-7A8F-0688EBC0C6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FD251-BD46-4CEF-9CC8-9F80DDA0085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64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B4132-00FA-5431-C78B-F501AFF6E5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3DE5E-8E0B-5F24-7AA7-B4B46DE73A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1C12D5-C70E-21DE-A46B-F59572BC67B1}"/>
              </a:ext>
            </a:extLst>
          </p:cNvPr>
          <p:cNvSpPr>
            <a:spLocks noGrp="1"/>
          </p:cNvSpPr>
          <p:nvPr>
            <p:ph type="body" idx="1"/>
          </p:nvPr>
        </p:nvSpPr>
        <p:spPr/>
        <p:txBody>
          <a:bodyPr/>
          <a:lstStyle/>
          <a:p>
            <a:endParaRPr lang="en-NO"/>
          </a:p>
        </p:txBody>
      </p:sp>
      <p:sp>
        <p:nvSpPr>
          <p:cNvPr id="4" name="Slide Number Placeholder 3">
            <a:extLst>
              <a:ext uri="{FF2B5EF4-FFF2-40B4-BE49-F238E27FC236}">
                <a16:creationId xmlns:a16="http://schemas.microsoft.com/office/drawing/2014/main" id="{AD8B4012-B1DD-42CE-0306-DD554273C8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FD251-BD46-4CEF-9CC8-9F80DDA008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692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AC247-8B29-BAE1-BAB1-E08A9F671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9135D3-DB8A-A636-00FA-A8A1F76D00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918E2E-2FC9-50DB-2E49-C9DED0AD58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98959D-F05C-4460-0EB8-EB57590995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B26CF-F00A-2C45-ABEE-BC20A45CF94A}" type="slidenum">
              <a:rPr kumimoji="0" lang="nb-NO" sz="120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764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FF08C-7EBC-C9BF-6727-8920DB820D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E21C2-EC9F-6861-1B19-0A1F5EFEC4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F66BC2-B37B-4894-03EB-55C86B31014C}"/>
              </a:ext>
            </a:extLst>
          </p:cNvPr>
          <p:cNvSpPr>
            <a:spLocks noGrp="1"/>
          </p:cNvSpPr>
          <p:nvPr>
            <p:ph type="body" idx="1"/>
          </p:nvPr>
        </p:nvSpPr>
        <p:spPr/>
        <p:txBody>
          <a:bodyPr/>
          <a:lstStyle/>
          <a:p>
            <a:endParaRPr lang="en-NO"/>
          </a:p>
        </p:txBody>
      </p:sp>
      <p:sp>
        <p:nvSpPr>
          <p:cNvPr id="4" name="Slide Number Placeholder 3">
            <a:extLst>
              <a:ext uri="{FF2B5EF4-FFF2-40B4-BE49-F238E27FC236}">
                <a16:creationId xmlns:a16="http://schemas.microsoft.com/office/drawing/2014/main" id="{37FBAD4A-EEF2-367E-CEA2-84016F4564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FD251-BD46-4CEF-9CC8-9F80DDA008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1988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818F4-838F-5D67-005B-35C3537E8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AE032-440A-04C4-AF9C-FE961F11C0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AC31BB-D4A2-E338-248C-77F9C1FE17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B0283F-E7DA-E9C7-8A17-6BB08AC61B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B26CF-F00A-2C45-ABEE-BC20A45CF94A}"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0007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2A38C-7867-28C9-4B2E-53575FDDE5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43CCF-A36D-AC64-0002-B114EC994C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B460A5-4884-828F-7046-6C111FED5E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78E40A-20FA-ABE0-DDB3-73B0BC4784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B26CF-F00A-2C45-ABEE-BC20A45CF94A}"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2354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D48B8-3CD8-17A8-DFA0-0F36E66F3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D3299-8BC2-379D-DBB9-6E9E6F1A7E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FE6A94-FFD5-70B7-F6D0-B512A7EE45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8DB36A-766F-3910-B7B8-5192EF5429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B26CF-F00A-2C45-ABEE-BC20A45CF94A}"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896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542B6-7C7B-848A-C195-6F31469E57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BC63C-A625-3F11-0EAA-BC4401915F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BEFD0-CA16-6573-FABB-19ADD92A816A}"/>
              </a:ext>
            </a:extLst>
          </p:cNvPr>
          <p:cNvSpPr>
            <a:spLocks noGrp="1"/>
          </p:cNvSpPr>
          <p:nvPr>
            <p:ph type="body" idx="1"/>
          </p:nvPr>
        </p:nvSpPr>
        <p:spPr/>
        <p:txBody>
          <a:bodyPr/>
          <a:lstStyle/>
          <a:p>
            <a:endParaRPr lang="en-NO"/>
          </a:p>
        </p:txBody>
      </p:sp>
      <p:sp>
        <p:nvSpPr>
          <p:cNvPr id="4" name="Slide Number Placeholder 3">
            <a:extLst>
              <a:ext uri="{FF2B5EF4-FFF2-40B4-BE49-F238E27FC236}">
                <a16:creationId xmlns:a16="http://schemas.microsoft.com/office/drawing/2014/main" id="{216D4A42-24C1-CDA7-CD88-DAC0647F0A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FD251-BD46-4CEF-9CC8-9F80DDA008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40817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slideMaster" Target="../slideMasters/slideMaster3.xml"/><Relationship Id="rId4" Type="http://schemas.openxmlformats.org/officeDocument/2006/relationships/tags" Target="../tags/tag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hite">
    <p:bg>
      <p:bgPr>
        <a:solidFill>
          <a:schemeClr val="bg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5F0EED5-A02E-9B3A-180F-E87881326863}"/>
              </a:ext>
            </a:extLst>
          </p:cNvPr>
          <p:cNvSpPr txBox="1">
            <a:spLocks/>
          </p:cNvSpPr>
          <p:nvPr userDrawn="1"/>
        </p:nvSpPr>
        <p:spPr>
          <a:xfrm>
            <a:off x="356235" y="6501849"/>
            <a:ext cx="9313438" cy="2453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chemeClr val="bg1"/>
                </a:solidFill>
                <a:latin typeface="Arial" panose="020B0604020202020204" pitchFamily="34" charset="0"/>
                <a:ea typeface="+mn-ea"/>
                <a:cs typeface="+mn-cs"/>
              </a:defRPr>
            </a:lvl1pPr>
            <a:lvl2pPr marL="342900" indent="0" algn="ctr" defTabSz="914400" rtl="0" eaLnBrk="1" latinLnBrk="0" hangingPunct="1">
              <a:lnSpc>
                <a:spcPct val="100000"/>
              </a:lnSpc>
              <a:spcBef>
                <a:spcPts val="500"/>
              </a:spcBef>
              <a:buFont typeface="Arial" panose="020B0604020202020204" pitchFamily="34" charset="0"/>
              <a:buNone/>
              <a:defRPr sz="1500" kern="1200">
                <a:solidFill>
                  <a:schemeClr val="tx1"/>
                </a:solidFill>
                <a:latin typeface="+mn-lt"/>
                <a:ea typeface="+mn-ea"/>
                <a:cs typeface="+mn-cs"/>
              </a:defRPr>
            </a:lvl2pPr>
            <a:lvl3pPr marL="685800" indent="0" algn="ctr" defTabSz="914400" rtl="0" eaLnBrk="1" latinLnBrk="0" hangingPunct="1">
              <a:lnSpc>
                <a:spcPct val="10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4pPr>
            <a:lvl5pPr marL="13716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lgn="l" rtl="0" fontAlgn="base"/>
            <a:r>
              <a:rPr lang="en-US" sz="600" b="0" i="0" u="none" strike="noStrike">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 All rights reserved AutoStore Technologies AS. AutoStore Technologies AS is the sole owner of the content </a:t>
            </a:r>
            <a:r>
              <a:rPr lang="en-US" sz="6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en-US" sz="600" b="0" i="0" u="none" strike="noStrike">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of this document and related intellectual property, including, but not limited to design, patent and trademarks.</a:t>
            </a:r>
            <a:r>
              <a:rPr lang="nb-NO" sz="6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nb-NO" sz="6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p:txBody>
      </p:sp>
      <p:sp>
        <p:nvSpPr>
          <p:cNvPr id="5" name="Title 25">
            <a:extLst>
              <a:ext uri="{FF2B5EF4-FFF2-40B4-BE49-F238E27FC236}">
                <a16:creationId xmlns:a16="http://schemas.microsoft.com/office/drawing/2014/main" id="{3701ACC9-06B6-F247-11AC-F659AB7E3E86}"/>
              </a:ext>
            </a:extLst>
          </p:cNvPr>
          <p:cNvSpPr>
            <a:spLocks noGrp="1"/>
          </p:cNvSpPr>
          <p:nvPr>
            <p:ph type="title" hasCustomPrompt="1"/>
          </p:nvPr>
        </p:nvSpPr>
        <p:spPr>
          <a:xfrm>
            <a:off x="371475" y="1919620"/>
            <a:ext cx="10477500" cy="1701035"/>
          </a:xfrm>
          <a:prstGeom prst="rect">
            <a:avLst/>
          </a:prstGeom>
        </p:spPr>
        <p:txBody>
          <a:bodyPr wrap="square" anchor="b" anchorCtr="0">
            <a:noAutofit/>
          </a:bodyPr>
          <a:lstStyle>
            <a:lvl1pPr algn="l">
              <a:defRPr sz="7200">
                <a:solidFill>
                  <a:schemeClr val="tx1">
                    <a:lumMod val="85000"/>
                    <a:lumOff val="15000"/>
                  </a:schemeClr>
                </a:solidFill>
                <a:latin typeface="CircularAutoStore TT Book" panose="020B0504010101010104" pitchFamily="34" charset="77"/>
                <a:cs typeface="CircularAutoStore TT Book" panose="020B0504010101010104" pitchFamily="34" charset="77"/>
              </a:defRPr>
            </a:lvl1pPr>
          </a:lstStyle>
          <a:p>
            <a:r>
              <a:rPr lang="en-US" noProof="0"/>
              <a:t>Click to add title</a:t>
            </a:r>
          </a:p>
        </p:txBody>
      </p:sp>
      <p:sp>
        <p:nvSpPr>
          <p:cNvPr id="6" name="Subtitle 2">
            <a:extLst>
              <a:ext uri="{FF2B5EF4-FFF2-40B4-BE49-F238E27FC236}">
                <a16:creationId xmlns:a16="http://schemas.microsoft.com/office/drawing/2014/main" id="{91B45623-69C7-67E8-7847-F6A2186DF9A3}"/>
              </a:ext>
            </a:extLst>
          </p:cNvPr>
          <p:cNvSpPr>
            <a:spLocks noGrp="1"/>
          </p:cNvSpPr>
          <p:nvPr>
            <p:ph type="subTitle" idx="1" hasCustomPrompt="1"/>
          </p:nvPr>
        </p:nvSpPr>
        <p:spPr>
          <a:xfrm>
            <a:off x="371475" y="3640276"/>
            <a:ext cx="10477500" cy="438891"/>
          </a:xfrm>
          <a:prstGeom prst="rect">
            <a:avLst/>
          </a:prstGeom>
        </p:spPr>
        <p:txBody>
          <a:bodyPr lIns="0" tIns="0" rIns="0" bIns="0">
            <a:noAutofit/>
          </a:bodyPr>
          <a:lstStyle>
            <a:lvl1pPr marL="0" indent="0" algn="l">
              <a:lnSpc>
                <a:spcPct val="100000"/>
              </a:lnSpc>
              <a:spcBef>
                <a:spcPts val="0"/>
              </a:spcBef>
              <a:buNone/>
              <a:defRPr sz="2200" b="0" i="0">
                <a:solidFill>
                  <a:schemeClr val="tx1">
                    <a:lumMod val="85000"/>
                    <a:lumOff val="15000"/>
                  </a:schemeClr>
                </a:solidFill>
                <a:latin typeface="CircularAutoStore TT Thin" panose="020B0304010101010104" pitchFamily="34" charset="77"/>
                <a:cs typeface="CircularAutoStore TT Thin" panose="020B03040101010101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add subtitle</a:t>
            </a:r>
          </a:p>
        </p:txBody>
      </p:sp>
      <p:pic>
        <p:nvPicPr>
          <p:cNvPr id="3" name="Picture 6" descr="Picture 6">
            <a:extLst>
              <a:ext uri="{FF2B5EF4-FFF2-40B4-BE49-F238E27FC236}">
                <a16:creationId xmlns:a16="http://schemas.microsoft.com/office/drawing/2014/main" id="{C1271887-429E-ABC2-0060-5D65BFE59954}"/>
              </a:ext>
            </a:extLst>
          </p:cNvPr>
          <p:cNvPicPr>
            <a:picLocks noChangeAspect="1"/>
          </p:cNvPicPr>
          <p:nvPr userDrawn="1"/>
        </p:nvPicPr>
        <p:blipFill>
          <a:blip r:embed="rId2"/>
          <a:stretch>
            <a:fillRect/>
          </a:stretch>
        </p:blipFill>
        <p:spPr>
          <a:xfrm>
            <a:off x="235629" y="233460"/>
            <a:ext cx="1033392" cy="234129"/>
          </a:xfrm>
          <a:prstGeom prst="rect">
            <a:avLst/>
          </a:prstGeom>
          <a:ln w="12700">
            <a:miter lim="400000"/>
          </a:ln>
        </p:spPr>
      </p:pic>
    </p:spTree>
    <p:extLst>
      <p:ext uri="{BB962C8B-B14F-4D97-AF65-F5344CB8AC3E}">
        <p14:creationId xmlns:p14="http://schemas.microsoft.com/office/powerpoint/2010/main" val="2117388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85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userDrawn="1">
  <p:cSld name="D. Green highlight">
    <p:bg>
      <p:bgPr>
        <a:gradFill>
          <a:gsLst>
            <a:gs pos="0">
              <a:schemeClr val="tx2"/>
            </a:gs>
            <a:gs pos="100000">
              <a:schemeClr val="tx2">
                <a:lumMod val="50000"/>
              </a:schemeClr>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Arial" panose="020B0604020202020204" pitchFamily="34" charset="0"/>
                <a:cs typeface="Arial" panose="020B0604020202020204" pitchFamily="34" charset="0"/>
                <a:sym typeface="Arial" panose="020B0604020202020204" pitchFamily="34" charset="0"/>
              </a:rPr>
              <a:t>Copyright © 2018 by The Boston Consulting Group, Inc. All rights reserved.</a:t>
            </a:r>
          </a:p>
        </p:txBody>
      </p:sp>
      <p:sp>
        <p:nvSpPr>
          <p:cNvPr id="12"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Arial" panose="020B0604020202020204" pitchFamily="34" charset="0"/>
                <a:cs typeface="Arial" panose="020B0604020202020204" pitchFamily="34" charset="0"/>
                <a:sym typeface="Arial" panose="020B0604020202020204" pitchFamily="34" charset="0"/>
              </a:rPr>
              <a:t>AutoStore - Introduction of new solution line - Dematic_v3.pptx</a:t>
            </a:r>
          </a:p>
        </p:txBody>
      </p:sp>
      <p:sp>
        <p:nvSpPr>
          <p:cNvPr id="5" name="Title 4"/>
          <p:cNvSpPr>
            <a:spLocks noGrp="1"/>
          </p:cNvSpPr>
          <p:nvPr>
            <p:ph type="title"/>
          </p:nvPr>
        </p:nvSpPr>
        <p:spPr>
          <a:xfrm>
            <a:off x="374904" y="438912"/>
            <a:ext cx="6272784" cy="301752"/>
          </a:xfrm>
        </p:spPr>
        <p:txBody>
          <a:bodyPr/>
          <a:lstStyle/>
          <a:p>
            <a:r>
              <a:rPr lang="en-US"/>
              <a:t>Click to edit Master title style</a:t>
            </a:r>
          </a:p>
        </p:txBody>
      </p:sp>
      <p:sp>
        <p:nvSpPr>
          <p:cNvPr id="2" name="Slide Number Placeholder 3">
            <a:extLst>
              <a:ext uri="{FF2B5EF4-FFF2-40B4-BE49-F238E27FC236}">
                <a16:creationId xmlns:a16="http://schemas.microsoft.com/office/drawing/2014/main" id="{063DF192-6370-DE1D-FDC5-13AD8481FC5C}"/>
              </a:ext>
            </a:extLst>
          </p:cNvPr>
          <p:cNvSpPr>
            <a:spLocks noGrp="1"/>
          </p:cNvSpPr>
          <p:nvPr>
            <p:ph type="sldNum" sz="quarter" idx="12"/>
          </p:nvPr>
        </p:nvSpPr>
        <p:spPr>
          <a:xfrm>
            <a:off x="11522175" y="6346678"/>
            <a:ext cx="395975" cy="252939"/>
          </a:xfrm>
          <a:prstGeom prst="rect">
            <a:avLst/>
          </a:prstGeom>
        </p:spPr>
        <p:txBody>
          <a:bodyPr anchor="ctr"/>
          <a:lstStyle>
            <a:lvl1pPr algn="ctr">
              <a:defRPr sz="700">
                <a:solidFill>
                  <a:srgbClr val="4B5554"/>
                </a:solidFill>
                <a:latin typeface="Arial" panose="020B0604020202020204" pitchFamily="34" charset="0"/>
              </a:defRPr>
            </a:lvl1pPr>
          </a:lstStyle>
          <a:p>
            <a:fld id="{502AA32E-850A-4F3A-9344-4AB458E1939A}" type="slidenum">
              <a:rPr lang="en-AU" smtClean="0"/>
              <a:pPr/>
              <a:t>‹#›</a:t>
            </a:fld>
            <a:endParaRPr lang="en-AU" dirty="0"/>
          </a:p>
        </p:txBody>
      </p:sp>
      <p:sp>
        <p:nvSpPr>
          <p:cNvPr id="4" name="Oval 10">
            <a:extLst>
              <a:ext uri="{FF2B5EF4-FFF2-40B4-BE49-F238E27FC236}">
                <a16:creationId xmlns:a16="http://schemas.microsoft.com/office/drawing/2014/main" id="{A4CFB104-5BE4-51D4-BC48-0075489FBE6A}"/>
              </a:ext>
            </a:extLst>
          </p:cNvPr>
          <p:cNvSpPr/>
          <p:nvPr userDrawn="1"/>
        </p:nvSpPr>
        <p:spPr>
          <a:xfrm>
            <a:off x="11562663" y="6308482"/>
            <a:ext cx="307377" cy="307377"/>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endParaRPr>
          </a:p>
        </p:txBody>
      </p:sp>
      <p:pic>
        <p:nvPicPr>
          <p:cNvPr id="6" name="Picture 11">
            <a:extLst>
              <a:ext uri="{FF2B5EF4-FFF2-40B4-BE49-F238E27FC236}">
                <a16:creationId xmlns:a16="http://schemas.microsoft.com/office/drawing/2014/main" id="{A3B23818-9045-81B9-9032-9AD64A229D6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7315" y="6399175"/>
            <a:ext cx="853196" cy="192822"/>
          </a:xfrm>
          <a:prstGeom prst="rect">
            <a:avLst/>
          </a:prstGeom>
        </p:spPr>
      </p:pic>
    </p:spTree>
    <p:extLst>
      <p:ext uri="{BB962C8B-B14F-4D97-AF65-F5344CB8AC3E}">
        <p14:creationId xmlns:p14="http://schemas.microsoft.com/office/powerpoint/2010/main" val="3524472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w/Customer Log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1AC4E5-C09E-410B-BCE8-AFC3A649F312}"/>
              </a:ext>
            </a:extLst>
          </p:cNvPr>
          <p:cNvSpPr>
            <a:spLocks noGrp="1"/>
          </p:cNvSpPr>
          <p:nvPr>
            <p:ph type="title" hasCustomPrompt="1"/>
          </p:nvPr>
        </p:nvSpPr>
        <p:spPr>
          <a:xfrm>
            <a:off x="271461" y="817234"/>
            <a:ext cx="9457329" cy="431002"/>
          </a:xfrm>
          <a:prstGeom prst="rect">
            <a:avLst/>
          </a:prstGeom>
        </p:spPr>
        <p:txBody>
          <a:bodyPr/>
          <a:lstStyle>
            <a:lvl1pPr algn="l">
              <a:defRPr>
                <a:solidFill>
                  <a:schemeClr val="tx1"/>
                </a:solidFill>
              </a:defRPr>
            </a:lvl1pPr>
          </a:lstStyle>
          <a:p>
            <a:r>
              <a:rPr lang="en-US"/>
              <a:t>Customer Name | Slide Title</a:t>
            </a:r>
          </a:p>
        </p:txBody>
      </p:sp>
      <p:sp>
        <p:nvSpPr>
          <p:cNvPr id="3" name="Slide Number Placeholder 2">
            <a:extLst>
              <a:ext uri="{FF2B5EF4-FFF2-40B4-BE49-F238E27FC236}">
                <a16:creationId xmlns:a16="http://schemas.microsoft.com/office/drawing/2014/main" id="{3E2E224A-CC63-492C-9995-55EA07E2A6B5}"/>
              </a:ext>
            </a:extLst>
          </p:cNvPr>
          <p:cNvSpPr>
            <a:spLocks noGrp="1"/>
          </p:cNvSpPr>
          <p:nvPr>
            <p:ph type="sldNum" sz="quarter" idx="10"/>
          </p:nvPr>
        </p:nvSpPr>
        <p:spPr>
          <a:xfrm>
            <a:off x="5823341" y="6488668"/>
            <a:ext cx="545318" cy="369332"/>
          </a:xfrm>
          <a:prstGeom prst="rect">
            <a:avLst/>
          </a:prstGeom>
        </p:spPr>
        <p:txBody>
          <a:bodyPr/>
          <a:lstStyle>
            <a:lvl1pPr>
              <a:defRPr sz="900"/>
            </a:lvl1pPr>
          </a:lstStyle>
          <a:p>
            <a:fld id="{98CEC0F6-420E-47F7-8BBA-2CCCF0338FB6}" type="slidenum">
              <a:rPr lang="en-US" smtClean="0"/>
              <a:pPr/>
              <a:t>‹#›</a:t>
            </a:fld>
            <a:endParaRPr lang="en-US"/>
          </a:p>
        </p:txBody>
      </p:sp>
      <p:sp>
        <p:nvSpPr>
          <p:cNvPr id="21" name="Text Placeholder 20">
            <a:extLst>
              <a:ext uri="{FF2B5EF4-FFF2-40B4-BE49-F238E27FC236}">
                <a16:creationId xmlns:a16="http://schemas.microsoft.com/office/drawing/2014/main" id="{2B01B2C8-9A9E-4AC3-BA7B-B2ADCB98DFEE}"/>
              </a:ext>
            </a:extLst>
          </p:cNvPr>
          <p:cNvSpPr>
            <a:spLocks noGrp="1"/>
          </p:cNvSpPr>
          <p:nvPr>
            <p:ph type="body" sz="quarter" idx="13"/>
          </p:nvPr>
        </p:nvSpPr>
        <p:spPr>
          <a:xfrm>
            <a:off x="271462" y="1817151"/>
            <a:ext cx="11649075" cy="4545549"/>
          </a:xfrm>
          <a:prstGeom prst="rect">
            <a:avLst/>
          </a:prstGeom>
        </p:spPr>
        <p:txBody>
          <a:bodyPr/>
          <a:lstStyle>
            <a:lvl1pPr marL="0" indent="0">
              <a:spcAft>
                <a:spcPts val="1000"/>
              </a:spcAft>
              <a:buClr>
                <a:schemeClr val="accent1"/>
              </a:buClr>
              <a:buFontTx/>
              <a:buNone/>
              <a:defRPr sz="1600"/>
            </a:lvl1pPr>
            <a:lvl2pPr marL="936000" indent="-468000">
              <a:spcAft>
                <a:spcPts val="1000"/>
              </a:spcAft>
              <a:buClr>
                <a:schemeClr val="accent1"/>
              </a:buClr>
              <a:buFont typeface="Arial" panose="020B0604020202020204" pitchFamily="34" charset="0"/>
              <a:buChar char="•"/>
              <a:defRPr sz="1600"/>
            </a:lvl2pPr>
            <a:lvl3pPr marL="1404000" indent="-468000">
              <a:spcAft>
                <a:spcPts val="1000"/>
              </a:spcAft>
              <a:buClr>
                <a:schemeClr val="accent1"/>
              </a:buClr>
              <a:buFont typeface="Arial" panose="020B0604020202020204" pitchFamily="34" charset="0"/>
              <a:buChar char="•"/>
              <a:defRPr sz="1600"/>
            </a:lvl3pPr>
            <a:lvl4pPr marL="1872000" indent="-468000">
              <a:spcAft>
                <a:spcPts val="1000"/>
              </a:spcAft>
              <a:buClr>
                <a:schemeClr val="accent1"/>
              </a:buClr>
              <a:buFont typeface="Arial" panose="020B0604020202020204" pitchFamily="34" charset="0"/>
              <a:buChar char="•"/>
              <a:defRPr sz="1600"/>
            </a:lvl4pPr>
            <a:lvl5pPr marL="2340000" indent="-468000">
              <a:spcAft>
                <a:spcPts val="1000"/>
              </a:spcAft>
              <a:buClr>
                <a:schemeClr val="accent1"/>
              </a:buClr>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a:extLst>
              <a:ext uri="{FF2B5EF4-FFF2-40B4-BE49-F238E27FC236}">
                <a16:creationId xmlns:a16="http://schemas.microsoft.com/office/drawing/2014/main" id="{BF712ECC-A02F-4791-A4BE-3A462B5141BF}"/>
              </a:ext>
            </a:extLst>
          </p:cNvPr>
          <p:cNvSpPr>
            <a:spLocks noGrp="1"/>
          </p:cNvSpPr>
          <p:nvPr>
            <p:ph type="body" sz="quarter" idx="14" hasCustomPrompt="1"/>
          </p:nvPr>
        </p:nvSpPr>
        <p:spPr>
          <a:xfrm>
            <a:off x="271461" y="1374204"/>
            <a:ext cx="11649075" cy="431003"/>
          </a:xfrm>
          <a:prstGeom prst="rect">
            <a:avLst/>
          </a:prstGeom>
        </p:spPr>
        <p:txBody>
          <a:bodyPr/>
          <a:lstStyle>
            <a:lvl1pPr marL="0" indent="0">
              <a:buFontTx/>
              <a:buNone/>
              <a:defRPr sz="1800" b="1">
                <a:solidFill>
                  <a:schemeClr val="accent1"/>
                </a:solidFill>
              </a:defRPr>
            </a:lvl1pPr>
          </a:lstStyle>
          <a:p>
            <a:pPr lvl="0"/>
            <a:r>
              <a:rPr lang="en-US"/>
              <a:t>Slide Sub-Title</a:t>
            </a:r>
          </a:p>
        </p:txBody>
      </p:sp>
      <p:sp>
        <p:nvSpPr>
          <p:cNvPr id="4" name="Plassholder for bunntekst 4">
            <a:extLst>
              <a:ext uri="{FF2B5EF4-FFF2-40B4-BE49-F238E27FC236}">
                <a16:creationId xmlns:a16="http://schemas.microsoft.com/office/drawing/2014/main" id="{2AAB735D-ED24-62D7-C0B6-25C08EE1EF47}"/>
              </a:ext>
            </a:extLst>
          </p:cNvPr>
          <p:cNvSpPr>
            <a:spLocks noGrp="1"/>
          </p:cNvSpPr>
          <p:nvPr>
            <p:ph type="ftr" sz="quarter" idx="3"/>
          </p:nvPr>
        </p:nvSpPr>
        <p:spPr>
          <a:xfrm>
            <a:off x="371475" y="6499943"/>
            <a:ext cx="1800225" cy="221533"/>
          </a:xfrm>
          <a:prstGeom prst="rect">
            <a:avLst/>
          </a:prstGeom>
        </p:spPr>
        <p:txBody>
          <a:bodyPr lIns="0" tIns="0" rIns="90000" bIns="46800" anchor="t" anchorCtr="0"/>
          <a:lstStyle>
            <a:lvl1pPr>
              <a:defRPr sz="900" b="1"/>
            </a:lvl1pPr>
          </a:lstStyle>
          <a:p>
            <a:r>
              <a:rPr lang="en-US"/>
              <a:t>The Perfume Shop</a:t>
            </a:r>
          </a:p>
        </p:txBody>
      </p:sp>
    </p:spTree>
    <p:extLst>
      <p:ext uri="{BB962C8B-B14F-4D97-AF65-F5344CB8AC3E}">
        <p14:creationId xmlns:p14="http://schemas.microsoft.com/office/powerpoint/2010/main" val="4236395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White">
    <p:bg>
      <p:bgPr>
        <a:solidFill>
          <a:schemeClr val="bg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5F0EED5-A02E-9B3A-180F-E87881326863}"/>
              </a:ext>
            </a:extLst>
          </p:cNvPr>
          <p:cNvSpPr txBox="1">
            <a:spLocks/>
          </p:cNvSpPr>
          <p:nvPr userDrawn="1"/>
        </p:nvSpPr>
        <p:spPr>
          <a:xfrm>
            <a:off x="356235" y="6501849"/>
            <a:ext cx="9313438" cy="2453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chemeClr val="bg1"/>
                </a:solidFill>
                <a:latin typeface="Arial" panose="020B0604020202020204" pitchFamily="34" charset="0"/>
                <a:ea typeface="+mn-ea"/>
                <a:cs typeface="+mn-cs"/>
              </a:defRPr>
            </a:lvl1pPr>
            <a:lvl2pPr marL="342900" indent="0" algn="ctr" defTabSz="914400" rtl="0" eaLnBrk="1" latinLnBrk="0" hangingPunct="1">
              <a:lnSpc>
                <a:spcPct val="100000"/>
              </a:lnSpc>
              <a:spcBef>
                <a:spcPts val="500"/>
              </a:spcBef>
              <a:buFont typeface="Arial" panose="020B0604020202020204" pitchFamily="34" charset="0"/>
              <a:buNone/>
              <a:defRPr sz="1500" kern="1200">
                <a:solidFill>
                  <a:schemeClr val="tx1"/>
                </a:solidFill>
                <a:latin typeface="+mn-lt"/>
                <a:ea typeface="+mn-ea"/>
                <a:cs typeface="+mn-cs"/>
              </a:defRPr>
            </a:lvl2pPr>
            <a:lvl3pPr marL="685800" indent="0" algn="ctr" defTabSz="914400" rtl="0" eaLnBrk="1" latinLnBrk="0" hangingPunct="1">
              <a:lnSpc>
                <a:spcPct val="10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4pPr>
            <a:lvl5pPr marL="13716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lgn="l" rtl="0" fontAlgn="base"/>
            <a:r>
              <a:rPr lang="en-US" sz="600" b="0" i="0" u="none" strike="noStrike" dirty="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 All rights reserved AutoStore Technologies AS. AutoStore Technologies AS is the sole owner of the content </a:t>
            </a:r>
            <a:r>
              <a:rPr lang="en-US" sz="600" b="0" i="0" dirty="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en-US" sz="600" b="0" i="0" u="none" strike="noStrike" dirty="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of this document and related intellectual property, including, but not limited to design, patent and trademarks.</a:t>
            </a:r>
            <a:r>
              <a:rPr lang="nb-NO" sz="600" b="0" i="0" dirty="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nb-NO" sz="600" b="0" i="0" dirty="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p:txBody>
      </p:sp>
      <p:sp>
        <p:nvSpPr>
          <p:cNvPr id="5" name="Title 25">
            <a:extLst>
              <a:ext uri="{FF2B5EF4-FFF2-40B4-BE49-F238E27FC236}">
                <a16:creationId xmlns:a16="http://schemas.microsoft.com/office/drawing/2014/main" id="{3701ACC9-06B6-F247-11AC-F659AB7E3E86}"/>
              </a:ext>
            </a:extLst>
          </p:cNvPr>
          <p:cNvSpPr>
            <a:spLocks noGrp="1"/>
          </p:cNvSpPr>
          <p:nvPr>
            <p:ph type="title" hasCustomPrompt="1"/>
          </p:nvPr>
        </p:nvSpPr>
        <p:spPr>
          <a:xfrm>
            <a:off x="371475" y="1919620"/>
            <a:ext cx="10477500" cy="1701035"/>
          </a:xfrm>
          <a:prstGeom prst="rect">
            <a:avLst/>
          </a:prstGeom>
        </p:spPr>
        <p:txBody>
          <a:bodyPr wrap="square" anchor="b" anchorCtr="0">
            <a:noAutofit/>
          </a:bodyPr>
          <a:lstStyle>
            <a:lvl1pPr algn="l">
              <a:defRPr sz="7200">
                <a:solidFill>
                  <a:schemeClr val="tx1">
                    <a:lumMod val="85000"/>
                    <a:lumOff val="15000"/>
                  </a:schemeClr>
                </a:solidFill>
                <a:latin typeface="CircularAutoStore TT Book" panose="020B0504010101010104" pitchFamily="34" charset="77"/>
                <a:cs typeface="CircularAutoStore TT Book" panose="020B0504010101010104" pitchFamily="34" charset="77"/>
              </a:defRPr>
            </a:lvl1pPr>
          </a:lstStyle>
          <a:p>
            <a:r>
              <a:rPr lang="en-US" noProof="0"/>
              <a:t>Click to add title</a:t>
            </a:r>
          </a:p>
        </p:txBody>
      </p:sp>
      <p:sp>
        <p:nvSpPr>
          <p:cNvPr id="6" name="Subtitle 2">
            <a:extLst>
              <a:ext uri="{FF2B5EF4-FFF2-40B4-BE49-F238E27FC236}">
                <a16:creationId xmlns:a16="http://schemas.microsoft.com/office/drawing/2014/main" id="{91B45623-69C7-67E8-7847-F6A2186DF9A3}"/>
              </a:ext>
            </a:extLst>
          </p:cNvPr>
          <p:cNvSpPr>
            <a:spLocks noGrp="1"/>
          </p:cNvSpPr>
          <p:nvPr>
            <p:ph type="subTitle" idx="1" hasCustomPrompt="1"/>
          </p:nvPr>
        </p:nvSpPr>
        <p:spPr>
          <a:xfrm>
            <a:off x="371475" y="3640276"/>
            <a:ext cx="10477500" cy="438891"/>
          </a:xfrm>
          <a:prstGeom prst="rect">
            <a:avLst/>
          </a:prstGeom>
        </p:spPr>
        <p:txBody>
          <a:bodyPr lIns="0" tIns="0" rIns="0" bIns="0">
            <a:noAutofit/>
          </a:bodyPr>
          <a:lstStyle>
            <a:lvl1pPr marL="0" indent="0" algn="l">
              <a:lnSpc>
                <a:spcPct val="100000"/>
              </a:lnSpc>
              <a:spcBef>
                <a:spcPts val="0"/>
              </a:spcBef>
              <a:buNone/>
              <a:defRPr sz="2200" b="0" i="0">
                <a:solidFill>
                  <a:schemeClr val="tx1">
                    <a:lumMod val="85000"/>
                    <a:lumOff val="15000"/>
                  </a:schemeClr>
                </a:solidFill>
                <a:latin typeface="CircularAutoStore TT Thin" panose="020B0304010101010104" pitchFamily="34" charset="77"/>
                <a:cs typeface="CircularAutoStore TT Thin" panose="020B03040101010101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add subtitle</a:t>
            </a:r>
          </a:p>
        </p:txBody>
      </p:sp>
      <p:pic>
        <p:nvPicPr>
          <p:cNvPr id="3" name="Picture 6" descr="Picture 6">
            <a:extLst>
              <a:ext uri="{FF2B5EF4-FFF2-40B4-BE49-F238E27FC236}">
                <a16:creationId xmlns:a16="http://schemas.microsoft.com/office/drawing/2014/main" id="{C1271887-429E-ABC2-0060-5D65BFE5995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5629" y="233460"/>
            <a:ext cx="1033392" cy="234129"/>
          </a:xfrm>
          <a:prstGeom prst="rect">
            <a:avLst/>
          </a:prstGeom>
          <a:ln w="12700">
            <a:miter lim="400000"/>
          </a:ln>
        </p:spPr>
      </p:pic>
    </p:spTree>
    <p:extLst>
      <p:ext uri="{BB962C8B-B14F-4D97-AF65-F5344CB8AC3E}">
        <p14:creationId xmlns:p14="http://schemas.microsoft.com/office/powerpoint/2010/main" val="876932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White">
    <p:bg>
      <p:bgPr>
        <a:solidFill>
          <a:schemeClr val="bg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5F0EED5-A02E-9B3A-180F-E87881326863}"/>
              </a:ext>
            </a:extLst>
          </p:cNvPr>
          <p:cNvSpPr txBox="1">
            <a:spLocks/>
          </p:cNvSpPr>
          <p:nvPr userDrawn="1"/>
        </p:nvSpPr>
        <p:spPr>
          <a:xfrm>
            <a:off x="356235" y="6501849"/>
            <a:ext cx="9313438" cy="2453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chemeClr val="bg1"/>
                </a:solidFill>
                <a:latin typeface="Arial" panose="020B0604020202020204" pitchFamily="34" charset="0"/>
                <a:ea typeface="+mn-ea"/>
                <a:cs typeface="+mn-cs"/>
              </a:defRPr>
            </a:lvl1pPr>
            <a:lvl2pPr marL="342900" indent="0" algn="ctr" defTabSz="914400" rtl="0" eaLnBrk="1" latinLnBrk="0" hangingPunct="1">
              <a:lnSpc>
                <a:spcPct val="100000"/>
              </a:lnSpc>
              <a:spcBef>
                <a:spcPts val="500"/>
              </a:spcBef>
              <a:buFont typeface="Arial" panose="020B0604020202020204" pitchFamily="34" charset="0"/>
              <a:buNone/>
              <a:defRPr sz="1500" kern="1200">
                <a:solidFill>
                  <a:schemeClr val="tx1"/>
                </a:solidFill>
                <a:latin typeface="+mn-lt"/>
                <a:ea typeface="+mn-ea"/>
                <a:cs typeface="+mn-cs"/>
              </a:defRPr>
            </a:lvl2pPr>
            <a:lvl3pPr marL="685800" indent="0" algn="ctr" defTabSz="914400" rtl="0" eaLnBrk="1" latinLnBrk="0" hangingPunct="1">
              <a:lnSpc>
                <a:spcPct val="10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4pPr>
            <a:lvl5pPr marL="13716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lgn="l" rtl="0" fontAlgn="base"/>
            <a:r>
              <a:rPr lang="en-US" sz="500" b="0" i="0" u="none" strike="noStrike" dirty="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 All rights reserved AutoStore Technologies AS. AutoStore Technologies AS is the sole owner of the content </a:t>
            </a:r>
            <a:r>
              <a:rPr lang="en-US" sz="500" b="0" i="0" dirty="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en-US" sz="500" b="0" i="0" u="none" strike="noStrike" dirty="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of this document and related intellectual property, including, but not limited to design, patent and trademarks.</a:t>
            </a:r>
            <a:r>
              <a:rPr lang="nb-NO" sz="500" b="0" i="0" dirty="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nb-NO" sz="500" b="0" i="0" dirty="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p:txBody>
      </p:sp>
      <p:sp>
        <p:nvSpPr>
          <p:cNvPr id="5" name="Title 25">
            <a:extLst>
              <a:ext uri="{FF2B5EF4-FFF2-40B4-BE49-F238E27FC236}">
                <a16:creationId xmlns:a16="http://schemas.microsoft.com/office/drawing/2014/main" id="{3701ACC9-06B6-F247-11AC-F659AB7E3E86}"/>
              </a:ext>
            </a:extLst>
          </p:cNvPr>
          <p:cNvSpPr>
            <a:spLocks noGrp="1"/>
          </p:cNvSpPr>
          <p:nvPr>
            <p:ph type="title" hasCustomPrompt="1"/>
          </p:nvPr>
        </p:nvSpPr>
        <p:spPr>
          <a:xfrm>
            <a:off x="371475" y="1919620"/>
            <a:ext cx="10477500" cy="1701035"/>
          </a:xfrm>
          <a:prstGeom prst="rect">
            <a:avLst/>
          </a:prstGeom>
        </p:spPr>
        <p:txBody>
          <a:bodyPr wrap="square" anchor="b" anchorCtr="0">
            <a:noAutofit/>
          </a:bodyPr>
          <a:lstStyle>
            <a:lvl1pPr algn="l">
              <a:defRPr sz="7200">
                <a:solidFill>
                  <a:schemeClr val="tx1">
                    <a:lumMod val="85000"/>
                    <a:lumOff val="15000"/>
                  </a:schemeClr>
                </a:solidFill>
                <a:latin typeface="CircularAutoStore TT Book" panose="020B0504010101010104" pitchFamily="34" charset="77"/>
                <a:cs typeface="CircularAutoStore TT Book" panose="020B0504010101010104" pitchFamily="34" charset="77"/>
              </a:defRPr>
            </a:lvl1pPr>
          </a:lstStyle>
          <a:p>
            <a:r>
              <a:rPr lang="en-US" noProof="0"/>
              <a:t>Click to add title</a:t>
            </a:r>
          </a:p>
        </p:txBody>
      </p:sp>
      <p:sp>
        <p:nvSpPr>
          <p:cNvPr id="6" name="Subtitle 2">
            <a:extLst>
              <a:ext uri="{FF2B5EF4-FFF2-40B4-BE49-F238E27FC236}">
                <a16:creationId xmlns:a16="http://schemas.microsoft.com/office/drawing/2014/main" id="{91B45623-69C7-67E8-7847-F6A2186DF9A3}"/>
              </a:ext>
            </a:extLst>
          </p:cNvPr>
          <p:cNvSpPr>
            <a:spLocks noGrp="1"/>
          </p:cNvSpPr>
          <p:nvPr>
            <p:ph type="subTitle" idx="1" hasCustomPrompt="1"/>
          </p:nvPr>
        </p:nvSpPr>
        <p:spPr>
          <a:xfrm>
            <a:off x="371475" y="3649158"/>
            <a:ext cx="10477500" cy="438891"/>
          </a:xfrm>
          <a:prstGeom prst="rect">
            <a:avLst/>
          </a:prstGeom>
        </p:spPr>
        <p:txBody>
          <a:bodyPr lIns="0" tIns="0" rIns="0" bIns="0">
            <a:noAutofit/>
          </a:bodyPr>
          <a:lstStyle>
            <a:lvl1pPr marL="0" indent="0" algn="l">
              <a:lnSpc>
                <a:spcPct val="100000"/>
              </a:lnSpc>
              <a:spcBef>
                <a:spcPts val="0"/>
              </a:spcBef>
              <a:buNone/>
              <a:defRPr sz="2200" b="0" i="0">
                <a:solidFill>
                  <a:schemeClr val="tx1">
                    <a:lumMod val="85000"/>
                    <a:lumOff val="15000"/>
                  </a:schemeClr>
                </a:solidFill>
                <a:latin typeface="CircularAutoStore TT Thin" panose="020B0304010101010104" pitchFamily="34" charset="77"/>
                <a:cs typeface="CircularAutoStore TT Thin" panose="020B03040101010101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add subtitle</a:t>
            </a:r>
          </a:p>
        </p:txBody>
      </p:sp>
      <p:pic>
        <p:nvPicPr>
          <p:cNvPr id="3" name="Picture 6" descr="Picture 6">
            <a:extLst>
              <a:ext uri="{FF2B5EF4-FFF2-40B4-BE49-F238E27FC236}">
                <a16:creationId xmlns:a16="http://schemas.microsoft.com/office/drawing/2014/main" id="{C1271887-429E-ABC2-0060-5D65BFE5995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5629" y="233460"/>
            <a:ext cx="1033392" cy="234129"/>
          </a:xfrm>
          <a:prstGeom prst="rect">
            <a:avLst/>
          </a:prstGeom>
          <a:ln w="12700">
            <a:miter lim="400000"/>
          </a:ln>
        </p:spPr>
      </p:pic>
      <p:cxnSp>
        <p:nvCxnSpPr>
          <p:cNvPr id="9" name="Straight Connector 8">
            <a:extLst>
              <a:ext uri="{FF2B5EF4-FFF2-40B4-BE49-F238E27FC236}">
                <a16:creationId xmlns:a16="http://schemas.microsoft.com/office/drawing/2014/main" id="{BD31E4C0-6EDB-877B-A6FE-24D61D3B3FB5}"/>
              </a:ext>
            </a:extLst>
          </p:cNvPr>
          <p:cNvCxnSpPr>
            <a:cxnSpLocks/>
          </p:cNvCxnSpPr>
          <p:nvPr userDrawn="1"/>
        </p:nvCxnSpPr>
        <p:spPr>
          <a:xfrm>
            <a:off x="356235" y="6353816"/>
            <a:ext cx="305931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5F15E9C-EB8C-68E2-7BAB-7809E202CA9C}"/>
              </a:ext>
            </a:extLst>
          </p:cNvPr>
          <p:cNvSpPr>
            <a:spLocks noGrp="1"/>
          </p:cNvSpPr>
          <p:nvPr>
            <p:ph type="body" sz="quarter" idx="10" hasCustomPrompt="1"/>
          </p:nvPr>
        </p:nvSpPr>
        <p:spPr>
          <a:xfrm>
            <a:off x="356235" y="5973575"/>
            <a:ext cx="3059424" cy="215872"/>
          </a:xfrm>
        </p:spPr>
        <p:txBody>
          <a:bodyPr/>
          <a:lstStyle>
            <a:lvl1pPr>
              <a:defRPr sz="1000"/>
            </a:lvl1pPr>
          </a:lstStyle>
          <a:p>
            <a:pPr lvl="0"/>
            <a:r>
              <a:rPr lang="en-GB"/>
              <a:t>Click to add presenter name</a:t>
            </a:r>
          </a:p>
        </p:txBody>
      </p:sp>
      <p:sp>
        <p:nvSpPr>
          <p:cNvPr id="15" name="Text Placeholder 14">
            <a:extLst>
              <a:ext uri="{FF2B5EF4-FFF2-40B4-BE49-F238E27FC236}">
                <a16:creationId xmlns:a16="http://schemas.microsoft.com/office/drawing/2014/main" id="{00B686FC-5DDD-9D9C-EC1F-9512A3C4DC05}"/>
              </a:ext>
            </a:extLst>
          </p:cNvPr>
          <p:cNvSpPr>
            <a:spLocks noGrp="1"/>
          </p:cNvSpPr>
          <p:nvPr>
            <p:ph type="body" sz="quarter" idx="11" hasCustomPrompt="1"/>
          </p:nvPr>
        </p:nvSpPr>
        <p:spPr>
          <a:xfrm>
            <a:off x="355600" y="6151347"/>
            <a:ext cx="3059953" cy="215873"/>
          </a:xfrm>
        </p:spPr>
        <p:txBody>
          <a:bodyPr/>
          <a:lstStyle>
            <a:lvl1pPr>
              <a:defRPr sz="700" b="0" i="0">
                <a:solidFill>
                  <a:schemeClr val="tx1">
                    <a:lumMod val="85000"/>
                    <a:lumOff val="15000"/>
                  </a:schemeClr>
                </a:solidFill>
                <a:latin typeface="CircularAutoStore TT Light" panose="020B0404010101010104" pitchFamily="34" charset="77"/>
                <a:cs typeface="CircularAutoStore TT Light" panose="020B0404010101010104" pitchFamily="34" charset="77"/>
              </a:defRPr>
            </a:lvl1pPr>
          </a:lstStyle>
          <a:p>
            <a:pPr lvl="0"/>
            <a:r>
              <a:rPr lang="en-GB"/>
              <a:t>Click to edit role of presenter at </a:t>
            </a:r>
            <a:r>
              <a:rPr lang="en-GB" err="1"/>
              <a:t>AutoStore</a:t>
            </a:r>
            <a:endParaRPr lang="en-NO"/>
          </a:p>
        </p:txBody>
      </p:sp>
    </p:spTree>
    <p:extLst>
      <p:ext uri="{BB962C8B-B14F-4D97-AF65-F5344CB8AC3E}">
        <p14:creationId xmlns:p14="http://schemas.microsoft.com/office/powerpoint/2010/main" val="1683949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ver White">
    <p:bg>
      <p:bgPr>
        <a:solidFill>
          <a:schemeClr val="bg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5F0EED5-A02E-9B3A-180F-E87881326863}"/>
              </a:ext>
            </a:extLst>
          </p:cNvPr>
          <p:cNvSpPr txBox="1">
            <a:spLocks/>
          </p:cNvSpPr>
          <p:nvPr userDrawn="1"/>
        </p:nvSpPr>
        <p:spPr>
          <a:xfrm>
            <a:off x="356235" y="6501849"/>
            <a:ext cx="3059318" cy="2453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chemeClr val="bg1"/>
                </a:solidFill>
                <a:latin typeface="Arial" panose="020B0604020202020204" pitchFamily="34" charset="0"/>
                <a:ea typeface="+mn-ea"/>
                <a:cs typeface="+mn-cs"/>
              </a:defRPr>
            </a:lvl1pPr>
            <a:lvl2pPr marL="342900" indent="0" algn="ctr" defTabSz="914400" rtl="0" eaLnBrk="1" latinLnBrk="0" hangingPunct="1">
              <a:lnSpc>
                <a:spcPct val="100000"/>
              </a:lnSpc>
              <a:spcBef>
                <a:spcPts val="500"/>
              </a:spcBef>
              <a:buFont typeface="Arial" panose="020B0604020202020204" pitchFamily="34" charset="0"/>
              <a:buNone/>
              <a:defRPr sz="1500" kern="1200">
                <a:solidFill>
                  <a:schemeClr val="tx1"/>
                </a:solidFill>
                <a:latin typeface="+mn-lt"/>
                <a:ea typeface="+mn-ea"/>
                <a:cs typeface="+mn-cs"/>
              </a:defRPr>
            </a:lvl2pPr>
            <a:lvl3pPr marL="685800" indent="0" algn="ctr" defTabSz="914400" rtl="0" eaLnBrk="1" latinLnBrk="0" hangingPunct="1">
              <a:lnSpc>
                <a:spcPct val="10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4pPr>
            <a:lvl5pPr marL="13716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lgn="l" rtl="0" fontAlgn="base"/>
            <a:r>
              <a:rPr lang="en-US" sz="500" b="0" i="0" u="none" strike="noStrike" dirty="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 All rights reserved AutoStore Technologies AS. AutoStore Technologies AS is the sole owner of the content </a:t>
            </a:r>
            <a:r>
              <a:rPr lang="en-US" sz="500" b="0" i="0" dirty="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en-US" sz="500" b="0" i="0" u="none" strike="noStrike" dirty="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of this document and related intellectual property, including, but not limited to design, patent and trademarks.</a:t>
            </a:r>
            <a:r>
              <a:rPr lang="nb-NO" sz="500" b="0" i="0" dirty="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nb-NO" sz="500" b="0" i="0" dirty="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p:txBody>
      </p:sp>
      <p:sp>
        <p:nvSpPr>
          <p:cNvPr id="5" name="Title 25">
            <a:extLst>
              <a:ext uri="{FF2B5EF4-FFF2-40B4-BE49-F238E27FC236}">
                <a16:creationId xmlns:a16="http://schemas.microsoft.com/office/drawing/2014/main" id="{3701ACC9-06B6-F247-11AC-F659AB7E3E86}"/>
              </a:ext>
            </a:extLst>
          </p:cNvPr>
          <p:cNvSpPr>
            <a:spLocks noGrp="1"/>
          </p:cNvSpPr>
          <p:nvPr>
            <p:ph type="title" hasCustomPrompt="1"/>
          </p:nvPr>
        </p:nvSpPr>
        <p:spPr>
          <a:xfrm>
            <a:off x="371475" y="1919620"/>
            <a:ext cx="10477500" cy="1701035"/>
          </a:xfrm>
          <a:prstGeom prst="rect">
            <a:avLst/>
          </a:prstGeom>
        </p:spPr>
        <p:txBody>
          <a:bodyPr wrap="square" anchor="b" anchorCtr="0">
            <a:noAutofit/>
          </a:bodyPr>
          <a:lstStyle>
            <a:lvl1pPr algn="l">
              <a:defRPr sz="7200">
                <a:solidFill>
                  <a:schemeClr val="tx1">
                    <a:lumMod val="85000"/>
                    <a:lumOff val="15000"/>
                  </a:schemeClr>
                </a:solidFill>
                <a:latin typeface="CircularAutoStore TT Book" panose="020B0504010101010104" pitchFamily="34" charset="77"/>
                <a:cs typeface="CircularAutoStore TT Book" panose="020B0504010101010104" pitchFamily="34" charset="77"/>
              </a:defRPr>
            </a:lvl1pPr>
          </a:lstStyle>
          <a:p>
            <a:r>
              <a:rPr lang="en-US" noProof="0"/>
              <a:t>Click to add title</a:t>
            </a:r>
          </a:p>
        </p:txBody>
      </p:sp>
      <p:sp>
        <p:nvSpPr>
          <p:cNvPr id="6" name="Subtitle 2">
            <a:extLst>
              <a:ext uri="{FF2B5EF4-FFF2-40B4-BE49-F238E27FC236}">
                <a16:creationId xmlns:a16="http://schemas.microsoft.com/office/drawing/2014/main" id="{91B45623-69C7-67E8-7847-F6A2186DF9A3}"/>
              </a:ext>
            </a:extLst>
          </p:cNvPr>
          <p:cNvSpPr>
            <a:spLocks noGrp="1"/>
          </p:cNvSpPr>
          <p:nvPr>
            <p:ph type="subTitle" idx="1" hasCustomPrompt="1"/>
          </p:nvPr>
        </p:nvSpPr>
        <p:spPr>
          <a:xfrm>
            <a:off x="371475" y="3649158"/>
            <a:ext cx="10477500" cy="438891"/>
          </a:xfrm>
          <a:prstGeom prst="rect">
            <a:avLst/>
          </a:prstGeom>
        </p:spPr>
        <p:txBody>
          <a:bodyPr lIns="0" tIns="0" rIns="0" bIns="0">
            <a:noAutofit/>
          </a:bodyPr>
          <a:lstStyle>
            <a:lvl1pPr marL="0" indent="0" algn="l">
              <a:lnSpc>
                <a:spcPct val="100000"/>
              </a:lnSpc>
              <a:spcBef>
                <a:spcPts val="0"/>
              </a:spcBef>
              <a:buNone/>
              <a:defRPr sz="2200" b="0" i="0">
                <a:solidFill>
                  <a:schemeClr val="tx1">
                    <a:lumMod val="85000"/>
                    <a:lumOff val="15000"/>
                  </a:schemeClr>
                </a:solidFill>
                <a:latin typeface="CircularAutoStore TT Thin" panose="020B0304010101010104" pitchFamily="34" charset="77"/>
                <a:cs typeface="CircularAutoStore TT Thin" panose="020B03040101010101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add subtitle</a:t>
            </a:r>
          </a:p>
        </p:txBody>
      </p:sp>
      <p:pic>
        <p:nvPicPr>
          <p:cNvPr id="3" name="Picture 6" descr="Picture 6">
            <a:extLst>
              <a:ext uri="{FF2B5EF4-FFF2-40B4-BE49-F238E27FC236}">
                <a16:creationId xmlns:a16="http://schemas.microsoft.com/office/drawing/2014/main" id="{C1271887-429E-ABC2-0060-5D65BFE5995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79531" y="6501849"/>
            <a:ext cx="815797" cy="184830"/>
          </a:xfrm>
          <a:prstGeom prst="rect">
            <a:avLst/>
          </a:prstGeom>
          <a:ln w="12700">
            <a:miter lim="400000"/>
          </a:ln>
        </p:spPr>
      </p:pic>
      <p:cxnSp>
        <p:nvCxnSpPr>
          <p:cNvPr id="9" name="Straight Connector 8">
            <a:extLst>
              <a:ext uri="{FF2B5EF4-FFF2-40B4-BE49-F238E27FC236}">
                <a16:creationId xmlns:a16="http://schemas.microsoft.com/office/drawing/2014/main" id="{BD31E4C0-6EDB-877B-A6FE-24D61D3B3FB5}"/>
              </a:ext>
            </a:extLst>
          </p:cNvPr>
          <p:cNvCxnSpPr>
            <a:cxnSpLocks/>
          </p:cNvCxnSpPr>
          <p:nvPr userDrawn="1"/>
        </p:nvCxnSpPr>
        <p:spPr>
          <a:xfrm>
            <a:off x="356235" y="6353816"/>
            <a:ext cx="305931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5F15E9C-EB8C-68E2-7BAB-7809E202CA9C}"/>
              </a:ext>
            </a:extLst>
          </p:cNvPr>
          <p:cNvSpPr>
            <a:spLocks noGrp="1"/>
          </p:cNvSpPr>
          <p:nvPr>
            <p:ph type="body" sz="quarter" idx="10" hasCustomPrompt="1"/>
          </p:nvPr>
        </p:nvSpPr>
        <p:spPr>
          <a:xfrm>
            <a:off x="356235" y="5973575"/>
            <a:ext cx="3059424" cy="215872"/>
          </a:xfrm>
        </p:spPr>
        <p:txBody>
          <a:bodyPr/>
          <a:lstStyle>
            <a:lvl1pPr>
              <a:defRPr sz="1000"/>
            </a:lvl1pPr>
          </a:lstStyle>
          <a:p>
            <a:pPr lvl="0"/>
            <a:r>
              <a:rPr lang="en-GB"/>
              <a:t>Click to add presenter name</a:t>
            </a:r>
          </a:p>
        </p:txBody>
      </p:sp>
      <p:sp>
        <p:nvSpPr>
          <p:cNvPr id="15" name="Text Placeholder 14">
            <a:extLst>
              <a:ext uri="{FF2B5EF4-FFF2-40B4-BE49-F238E27FC236}">
                <a16:creationId xmlns:a16="http://schemas.microsoft.com/office/drawing/2014/main" id="{00B686FC-5DDD-9D9C-EC1F-9512A3C4DC05}"/>
              </a:ext>
            </a:extLst>
          </p:cNvPr>
          <p:cNvSpPr>
            <a:spLocks noGrp="1"/>
          </p:cNvSpPr>
          <p:nvPr>
            <p:ph type="body" sz="quarter" idx="11" hasCustomPrompt="1"/>
          </p:nvPr>
        </p:nvSpPr>
        <p:spPr>
          <a:xfrm>
            <a:off x="355600" y="6151347"/>
            <a:ext cx="3059953" cy="215873"/>
          </a:xfrm>
        </p:spPr>
        <p:txBody>
          <a:bodyPr/>
          <a:lstStyle>
            <a:lvl1pPr>
              <a:defRPr sz="700" b="0" i="0">
                <a:solidFill>
                  <a:schemeClr val="tx1">
                    <a:lumMod val="85000"/>
                    <a:lumOff val="15000"/>
                  </a:schemeClr>
                </a:solidFill>
                <a:latin typeface="CircularAutoStore TT Light" panose="020B0404010101010104" pitchFamily="34" charset="77"/>
                <a:cs typeface="CircularAutoStore TT Light" panose="020B0404010101010104" pitchFamily="34" charset="77"/>
              </a:defRPr>
            </a:lvl1pPr>
          </a:lstStyle>
          <a:p>
            <a:pPr lvl="0"/>
            <a:r>
              <a:rPr lang="en-GB"/>
              <a:t>Click to edit role of presenter at </a:t>
            </a:r>
            <a:r>
              <a:rPr lang="en-GB" err="1"/>
              <a:t>AutoStore</a:t>
            </a:r>
            <a:endParaRPr lang="en-NO"/>
          </a:p>
        </p:txBody>
      </p:sp>
    </p:spTree>
    <p:extLst>
      <p:ext uri="{BB962C8B-B14F-4D97-AF65-F5344CB8AC3E}">
        <p14:creationId xmlns:p14="http://schemas.microsoft.com/office/powerpoint/2010/main" val="4126237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11B22"/>
        </a:solidFill>
        <a:effectLst/>
      </p:bgPr>
    </p:bg>
    <p:spTree>
      <p:nvGrpSpPr>
        <p:cNvPr id="1" name=""/>
        <p:cNvGrpSpPr/>
        <p:nvPr/>
      </p:nvGrpSpPr>
      <p:grpSpPr>
        <a:xfrm>
          <a:off x="0" y="0"/>
          <a:ext cx="0" cy="0"/>
          <a:chOff x="0" y="0"/>
          <a:chExt cx="0" cy="0"/>
        </a:xfrm>
      </p:grpSpPr>
      <p:sp>
        <p:nvSpPr>
          <p:cNvPr id="5" name="Title 25">
            <a:extLst>
              <a:ext uri="{FF2B5EF4-FFF2-40B4-BE49-F238E27FC236}">
                <a16:creationId xmlns:a16="http://schemas.microsoft.com/office/drawing/2014/main" id="{3F16D316-8656-656E-97CA-BDF2BC849D4E}"/>
              </a:ext>
            </a:extLst>
          </p:cNvPr>
          <p:cNvSpPr>
            <a:spLocks noGrp="1"/>
          </p:cNvSpPr>
          <p:nvPr>
            <p:ph type="title" hasCustomPrompt="1"/>
          </p:nvPr>
        </p:nvSpPr>
        <p:spPr>
          <a:xfrm>
            <a:off x="371475" y="1919620"/>
            <a:ext cx="10477500" cy="1701035"/>
          </a:xfrm>
          <a:prstGeom prst="rect">
            <a:avLst/>
          </a:prstGeom>
        </p:spPr>
        <p:txBody>
          <a:bodyPr wrap="square" anchor="b" anchorCtr="0">
            <a:noAutofit/>
          </a:bodyPr>
          <a:lstStyle>
            <a:lvl1pPr algn="l">
              <a:defRPr sz="7200">
                <a:solidFill>
                  <a:schemeClr val="bg1"/>
                </a:solidFill>
                <a:latin typeface="CircularAutoStore TT Book" panose="020B0504010101010104" pitchFamily="34" charset="77"/>
                <a:cs typeface="CircularAutoStore TT Book" panose="020B0504010101010104" pitchFamily="34" charset="77"/>
              </a:defRPr>
            </a:lvl1pPr>
          </a:lstStyle>
          <a:p>
            <a:r>
              <a:rPr lang="en-US" noProof="0"/>
              <a:t>Click to add title</a:t>
            </a:r>
          </a:p>
        </p:txBody>
      </p:sp>
      <p:sp>
        <p:nvSpPr>
          <p:cNvPr id="6" name="Subtitle 2">
            <a:extLst>
              <a:ext uri="{FF2B5EF4-FFF2-40B4-BE49-F238E27FC236}">
                <a16:creationId xmlns:a16="http://schemas.microsoft.com/office/drawing/2014/main" id="{E7854286-A46F-8356-D008-E50929EEDA6F}"/>
              </a:ext>
            </a:extLst>
          </p:cNvPr>
          <p:cNvSpPr>
            <a:spLocks noGrp="1"/>
          </p:cNvSpPr>
          <p:nvPr>
            <p:ph type="subTitle" idx="1" hasCustomPrompt="1"/>
          </p:nvPr>
        </p:nvSpPr>
        <p:spPr>
          <a:xfrm>
            <a:off x="371475" y="3882387"/>
            <a:ext cx="10477500" cy="438891"/>
          </a:xfrm>
          <a:prstGeom prst="rect">
            <a:avLst/>
          </a:prstGeom>
        </p:spPr>
        <p:txBody>
          <a:bodyPr lIns="0" tIns="0" rIns="0" bIns="0">
            <a:noAutofit/>
          </a:bodyPr>
          <a:lstStyle>
            <a:lvl1pPr marL="0" indent="0" algn="l">
              <a:lnSpc>
                <a:spcPct val="100000"/>
              </a:lnSpc>
              <a:spcBef>
                <a:spcPts val="0"/>
              </a:spcBef>
              <a:buNone/>
              <a:defRPr sz="2800" b="0" i="0">
                <a:solidFill>
                  <a:schemeClr val="bg1"/>
                </a:solidFill>
                <a:latin typeface="CircularAutoStore TT Light" panose="020B0404010101010104" pitchFamily="34" charset="77"/>
                <a:cs typeface="CircularAutoStore TT Light" panose="020B04040101010101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add subtitle</a:t>
            </a:r>
          </a:p>
        </p:txBody>
      </p:sp>
      <p:sp>
        <p:nvSpPr>
          <p:cNvPr id="4" name="Plassholder for lysbildenummer 5">
            <a:extLst>
              <a:ext uri="{FF2B5EF4-FFF2-40B4-BE49-F238E27FC236}">
                <a16:creationId xmlns:a16="http://schemas.microsoft.com/office/drawing/2014/main" id="{BFD7F4E4-660B-F67B-5A28-4E972F799ABC}"/>
              </a:ext>
            </a:extLst>
          </p:cNvPr>
          <p:cNvSpPr txBox="1">
            <a:spLocks/>
          </p:cNvSpPr>
          <p:nvPr userDrawn="1"/>
        </p:nvSpPr>
        <p:spPr>
          <a:xfrm>
            <a:off x="5902541" y="662080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dirty="0">
              <a:solidFill>
                <a:schemeClr val="bg1"/>
              </a:solidFill>
              <a:latin typeface="CircularAutoStore TT Light" panose="020B0404010101010104" pitchFamily="34" charset="77"/>
              <a:cs typeface="CircularAutoStore TT Light" panose="020B0404010101010104" pitchFamily="34" charset="77"/>
            </a:endParaRPr>
          </a:p>
        </p:txBody>
      </p:sp>
      <p:sp>
        <p:nvSpPr>
          <p:cNvPr id="7" name="Plassholder for bunntekst 4">
            <a:extLst>
              <a:ext uri="{FF2B5EF4-FFF2-40B4-BE49-F238E27FC236}">
                <a16:creationId xmlns:a16="http://schemas.microsoft.com/office/drawing/2014/main" id="{14917F85-29AB-3801-D5CA-1D468DBE7168}"/>
              </a:ext>
            </a:extLst>
          </p:cNvPr>
          <p:cNvSpPr txBox="1">
            <a:spLocks/>
          </p:cNvSpPr>
          <p:nvPr userDrawn="1"/>
        </p:nvSpPr>
        <p:spPr>
          <a:xfrm>
            <a:off x="10864411"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dirty="0">
                <a:solidFill>
                  <a:schemeClr val="bg1"/>
                </a:solidFill>
                <a:latin typeface="CircularAutoStore TT Light" panose="020B0404010101010104" pitchFamily="34" charset="77"/>
                <a:cs typeface="CircularAutoStore TT Light" panose="020B0404010101010104" pitchFamily="34" charset="77"/>
              </a:rPr>
              <a:t>autostoresystem.com</a:t>
            </a:r>
          </a:p>
        </p:txBody>
      </p:sp>
      <p:sp>
        <p:nvSpPr>
          <p:cNvPr id="9" name="Footer Placeholder 9">
            <a:extLst>
              <a:ext uri="{FF2B5EF4-FFF2-40B4-BE49-F238E27FC236}">
                <a16:creationId xmlns:a16="http://schemas.microsoft.com/office/drawing/2014/main" id="{DFA1F38A-B43A-190E-4712-375368219DAC}"/>
              </a:ext>
            </a:extLst>
          </p:cNvPr>
          <p:cNvSpPr>
            <a:spLocks noGrp="1"/>
          </p:cNvSpPr>
          <p:nvPr>
            <p:ph type="ftr" sz="quarter" idx="3"/>
          </p:nvPr>
        </p:nvSpPr>
        <p:spPr>
          <a:xfrm>
            <a:off x="246782" y="6631050"/>
            <a:ext cx="3708400" cy="231775"/>
          </a:xfrm>
          <a:prstGeom prst="rect">
            <a:avLst/>
          </a:prstGeom>
        </p:spPr>
        <p:txBody>
          <a:bodyPr vert="horz" lIns="0" tIns="0" rIns="0" bIns="0" rtlCol="0" anchor="t" anchorCtr="0"/>
          <a:lstStyle>
            <a:lvl1pPr algn="l">
              <a:defRPr sz="600" b="1" i="0">
                <a:solidFill>
                  <a:schemeClr val="bg1"/>
                </a:solidFill>
                <a:latin typeface="CircularAutoStore TT Light" panose="020B0404010101010104" pitchFamily="34" charset="77"/>
                <a:cs typeface="CircularAutoStore TT Light" panose="020B0404010101010104" pitchFamily="34" charset="77"/>
              </a:defRPr>
            </a:lvl1pPr>
          </a:lstStyle>
          <a:p>
            <a:r>
              <a:rPr lang="nb-NO" dirty="0"/>
              <a:t>Corporate Presentation 2023</a:t>
            </a:r>
          </a:p>
        </p:txBody>
      </p:sp>
      <p:pic>
        <p:nvPicPr>
          <p:cNvPr id="11" name="Picture 6">
            <a:extLst>
              <a:ext uri="{FF2B5EF4-FFF2-40B4-BE49-F238E27FC236}">
                <a16:creationId xmlns:a16="http://schemas.microsoft.com/office/drawing/2014/main" id="{9127B837-3668-F83D-731E-3367AA5897A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6393" y="233460"/>
            <a:ext cx="1023002" cy="231773"/>
          </a:xfrm>
          <a:prstGeom prst="rect">
            <a:avLst/>
          </a:prstGeom>
          <a:ln w="12700">
            <a:miter lim="400000"/>
          </a:ln>
        </p:spPr>
      </p:pic>
    </p:spTree>
    <p:extLst>
      <p:ext uri="{BB962C8B-B14F-4D97-AF65-F5344CB8AC3E}">
        <p14:creationId xmlns:p14="http://schemas.microsoft.com/office/powerpoint/2010/main" val="1677909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c">
    <p:bg>
      <p:bgPr>
        <a:solidFill>
          <a:schemeClr val="bg1"/>
        </a:solidFill>
        <a:effectLst/>
      </p:bgPr>
    </p:bg>
    <p:spTree>
      <p:nvGrpSpPr>
        <p:cNvPr id="1" name=""/>
        <p:cNvGrpSpPr/>
        <p:nvPr/>
      </p:nvGrpSpPr>
      <p:grpSpPr>
        <a:xfrm>
          <a:off x="0" y="0"/>
          <a:ext cx="0" cy="0"/>
          <a:chOff x="0" y="0"/>
          <a:chExt cx="0" cy="0"/>
        </a:xfrm>
      </p:grpSpPr>
      <p:pic>
        <p:nvPicPr>
          <p:cNvPr id="14" name="Picture 6" descr="Picture 6">
            <a:extLst>
              <a:ext uri="{FF2B5EF4-FFF2-40B4-BE49-F238E27FC236}">
                <a16:creationId xmlns:a16="http://schemas.microsoft.com/office/drawing/2014/main" id="{4B19CA4B-BC83-40A8-BB3A-721B1AD1212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24241" y="6473226"/>
            <a:ext cx="1022997" cy="231774"/>
          </a:xfrm>
          <a:prstGeom prst="rect">
            <a:avLst/>
          </a:prstGeom>
          <a:ln w="12700">
            <a:miter lim="400000"/>
          </a:ln>
        </p:spPr>
      </p:pic>
      <p:sp>
        <p:nvSpPr>
          <p:cNvPr id="3" name="Plassholder for bunntekst 4">
            <a:extLst>
              <a:ext uri="{FF2B5EF4-FFF2-40B4-BE49-F238E27FC236}">
                <a16:creationId xmlns:a16="http://schemas.microsoft.com/office/drawing/2014/main" id="{4F7A814C-B23D-0627-8EB3-C6344E1EF68E}"/>
              </a:ext>
            </a:extLst>
          </p:cNvPr>
          <p:cNvSpPr txBox="1">
            <a:spLocks/>
          </p:cNvSpPr>
          <p:nvPr userDrawn="1"/>
        </p:nvSpPr>
        <p:spPr>
          <a:xfrm>
            <a:off x="10594067"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dirty="0">
                <a:solidFill>
                  <a:schemeClr val="tx1">
                    <a:lumMod val="50000"/>
                    <a:lumOff val="50000"/>
                  </a:schemeClr>
                </a:solidFill>
                <a:latin typeface="CircularAutoStore TT Light" panose="020B0404010101010104" pitchFamily="34" charset="77"/>
                <a:cs typeface="CircularAutoStore TT Light" panose="020B0404010101010104" pitchFamily="34" charset="77"/>
              </a:rPr>
              <a:t>autostoresystem.com</a:t>
            </a:r>
          </a:p>
        </p:txBody>
      </p:sp>
      <p:sp>
        <p:nvSpPr>
          <p:cNvPr id="4" name="Rectangle 3">
            <a:extLst>
              <a:ext uri="{FF2B5EF4-FFF2-40B4-BE49-F238E27FC236}">
                <a16:creationId xmlns:a16="http://schemas.microsoft.com/office/drawing/2014/main" id="{590FDAE2-6701-BF89-ED39-557E906A0520}"/>
              </a:ext>
            </a:extLst>
          </p:cNvPr>
          <p:cNvSpPr/>
          <p:nvPr userDrawn="1"/>
        </p:nvSpPr>
        <p:spPr>
          <a:xfrm>
            <a:off x="11871297" y="6550073"/>
            <a:ext cx="320703" cy="32070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Plassholder for lysbildenummer 5">
            <a:extLst>
              <a:ext uri="{FF2B5EF4-FFF2-40B4-BE49-F238E27FC236}">
                <a16:creationId xmlns:a16="http://schemas.microsoft.com/office/drawing/2014/main" id="{EA33DF11-3DEC-55AA-969F-7BB05C1FCF94}"/>
              </a:ext>
            </a:extLst>
          </p:cNvPr>
          <p:cNvSpPr txBox="1">
            <a:spLocks/>
          </p:cNvSpPr>
          <p:nvPr userDrawn="1"/>
        </p:nvSpPr>
        <p:spPr>
          <a:xfrm>
            <a:off x="11832865" y="667046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dirty="0">
              <a:solidFill>
                <a:schemeClr val="bg1"/>
              </a:solidFill>
              <a:latin typeface="CircularAutoStore TT Light" panose="020B0404010101010104" pitchFamily="34" charset="77"/>
              <a:cs typeface="CircularAutoStore TT Light" panose="020B0404010101010104" pitchFamily="34" charset="77"/>
            </a:endParaRPr>
          </a:p>
        </p:txBody>
      </p:sp>
    </p:spTree>
    <p:extLst>
      <p:ext uri="{BB962C8B-B14F-4D97-AF65-F5344CB8AC3E}">
        <p14:creationId xmlns:p14="http://schemas.microsoft.com/office/powerpoint/2010/main" val="2104460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_White">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83AF05B2-4B56-824D-B720-497BC0E41A1C}"/>
              </a:ext>
            </a:extLst>
          </p:cNvPr>
          <p:cNvSpPr>
            <a:spLocks noGrp="1"/>
          </p:cNvSpPr>
          <p:nvPr>
            <p:ph type="ctrTitle" hasCustomPrompt="1"/>
          </p:nvPr>
        </p:nvSpPr>
        <p:spPr>
          <a:xfrm>
            <a:off x="1333583" y="1122364"/>
            <a:ext cx="5653088" cy="2137672"/>
          </a:xfrm>
        </p:spPr>
        <p:txBody>
          <a:bodyPr lIns="0" tIns="0" rIns="0" bIns="0" anchor="t" anchorCtr="0">
            <a:normAutofit/>
          </a:bodyPr>
          <a:lstStyle>
            <a:lvl1pPr algn="l">
              <a:defRPr sz="5400">
                <a:solidFill>
                  <a:schemeClr val="tx1">
                    <a:lumMod val="85000"/>
                    <a:lumOff val="15000"/>
                  </a:schemeClr>
                </a:solidFill>
              </a:defRPr>
            </a:lvl1pPr>
          </a:lstStyle>
          <a:p>
            <a:r>
              <a:rPr lang="en-US" noProof="0"/>
              <a:t>Click to add title</a:t>
            </a:r>
          </a:p>
        </p:txBody>
      </p:sp>
      <p:sp>
        <p:nvSpPr>
          <p:cNvPr id="6" name="Footer Placeholder 9">
            <a:extLst>
              <a:ext uri="{FF2B5EF4-FFF2-40B4-BE49-F238E27FC236}">
                <a16:creationId xmlns:a16="http://schemas.microsoft.com/office/drawing/2014/main" id="{B19EBE4C-2C37-E4BB-BDCE-677CB7F92B87}"/>
              </a:ext>
            </a:extLst>
          </p:cNvPr>
          <p:cNvSpPr>
            <a:spLocks noGrp="1"/>
          </p:cNvSpPr>
          <p:nvPr>
            <p:ph type="ftr" sz="quarter" idx="3"/>
          </p:nvPr>
        </p:nvSpPr>
        <p:spPr>
          <a:xfrm>
            <a:off x="246782" y="6631050"/>
            <a:ext cx="3708400" cy="231775"/>
          </a:xfrm>
          <a:prstGeom prst="rect">
            <a:avLst/>
          </a:prstGeom>
        </p:spPr>
        <p:txBody>
          <a:bodyPr vert="horz" lIns="0" tIns="0" rIns="0" bIns="0" rtlCol="0" anchor="t" anchorCtr="0"/>
          <a:lstStyle>
            <a:lvl1pPr algn="l">
              <a:defRPr sz="600" b="0" i="0">
                <a:solidFill>
                  <a:schemeClr val="tx1">
                    <a:lumMod val="50000"/>
                    <a:lumOff val="50000"/>
                  </a:schemeClr>
                </a:solidFill>
                <a:latin typeface="CircularAutoStore TT Light" panose="020B0404010101010104" pitchFamily="34" charset="77"/>
                <a:cs typeface="CircularAutoStore TT Light" panose="020B0404010101010104" pitchFamily="34" charset="77"/>
              </a:defRPr>
            </a:lvl1pPr>
          </a:lstStyle>
          <a:p>
            <a:r>
              <a:rPr lang="nb-NO" dirty="0">
                <a:latin typeface="CircularAutoStore TT Medium" panose="020B0504010101010104" pitchFamily="34" charset="77"/>
                <a:cs typeface="CircularAutoStore TT Medium" panose="020B0504010101010104" pitchFamily="34" charset="77"/>
              </a:rPr>
              <a:t>Corporate Presentation</a:t>
            </a:r>
            <a:r>
              <a:rPr lang="nb-NO" dirty="0"/>
              <a:t> | Name of Presenter</a:t>
            </a:r>
          </a:p>
        </p:txBody>
      </p:sp>
      <p:pic>
        <p:nvPicPr>
          <p:cNvPr id="8" name="Picture 6" descr="Picture 6">
            <a:extLst>
              <a:ext uri="{FF2B5EF4-FFF2-40B4-BE49-F238E27FC236}">
                <a16:creationId xmlns:a16="http://schemas.microsoft.com/office/drawing/2014/main" id="{D5C1F988-AB13-B3F2-5110-38C4BC17D13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5629" y="233460"/>
            <a:ext cx="1033392" cy="234129"/>
          </a:xfrm>
          <a:prstGeom prst="rect">
            <a:avLst/>
          </a:prstGeom>
          <a:ln w="12700">
            <a:miter lim="400000"/>
          </a:ln>
        </p:spPr>
      </p:pic>
      <p:sp>
        <p:nvSpPr>
          <p:cNvPr id="3" name="Text Placeholder 2">
            <a:extLst>
              <a:ext uri="{FF2B5EF4-FFF2-40B4-BE49-F238E27FC236}">
                <a16:creationId xmlns:a16="http://schemas.microsoft.com/office/drawing/2014/main" id="{C6EA7FFA-2D02-0F42-4459-228AB0F54F36}"/>
              </a:ext>
            </a:extLst>
          </p:cNvPr>
          <p:cNvSpPr>
            <a:spLocks noGrp="1"/>
          </p:cNvSpPr>
          <p:nvPr>
            <p:ph type="body" sz="quarter" idx="10"/>
          </p:nvPr>
        </p:nvSpPr>
        <p:spPr>
          <a:xfrm>
            <a:off x="1333500" y="3429000"/>
            <a:ext cx="1369943" cy="2041525"/>
          </a:xfrm>
        </p:spPr>
        <p:txBody>
          <a:bodyPr/>
          <a:lstStyle>
            <a:lvl1pPr>
              <a:defRPr sz="8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9" name="Text Placeholder 8">
            <a:extLst>
              <a:ext uri="{FF2B5EF4-FFF2-40B4-BE49-F238E27FC236}">
                <a16:creationId xmlns:a16="http://schemas.microsoft.com/office/drawing/2014/main" id="{98841DE9-2B1C-60A9-A496-74C799AAD0F9}"/>
              </a:ext>
            </a:extLst>
          </p:cNvPr>
          <p:cNvSpPr>
            <a:spLocks noGrp="1"/>
          </p:cNvSpPr>
          <p:nvPr>
            <p:ph type="body" sz="quarter" idx="11"/>
          </p:nvPr>
        </p:nvSpPr>
        <p:spPr>
          <a:xfrm>
            <a:off x="2886323" y="3429000"/>
            <a:ext cx="4100265" cy="2041525"/>
          </a:xfrm>
        </p:spPr>
        <p:txBody>
          <a:bodyPr/>
          <a:lstStyle>
            <a:lvl1pPr>
              <a:defRPr sz="10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2" name="Plassholder for bunntekst 4">
            <a:extLst>
              <a:ext uri="{FF2B5EF4-FFF2-40B4-BE49-F238E27FC236}">
                <a16:creationId xmlns:a16="http://schemas.microsoft.com/office/drawing/2014/main" id="{643F34FC-2903-984D-8A34-4F7A38E5BF0F}"/>
              </a:ext>
            </a:extLst>
          </p:cNvPr>
          <p:cNvSpPr txBox="1">
            <a:spLocks/>
          </p:cNvSpPr>
          <p:nvPr userDrawn="1"/>
        </p:nvSpPr>
        <p:spPr>
          <a:xfrm>
            <a:off x="10594067"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dirty="0">
                <a:solidFill>
                  <a:schemeClr val="tx1">
                    <a:lumMod val="50000"/>
                    <a:lumOff val="50000"/>
                  </a:schemeClr>
                </a:solidFill>
                <a:latin typeface="CircularAutoStore TT Light" panose="020B0404010101010104" pitchFamily="34" charset="77"/>
                <a:cs typeface="CircularAutoStore TT Light" panose="020B0404010101010104" pitchFamily="34" charset="77"/>
              </a:rPr>
              <a:t>autostoresystem.com</a:t>
            </a:r>
          </a:p>
        </p:txBody>
      </p:sp>
      <p:sp>
        <p:nvSpPr>
          <p:cNvPr id="4" name="Rectangle 3">
            <a:extLst>
              <a:ext uri="{FF2B5EF4-FFF2-40B4-BE49-F238E27FC236}">
                <a16:creationId xmlns:a16="http://schemas.microsoft.com/office/drawing/2014/main" id="{18F2A4B5-8D23-1E9E-E051-DB01F23F4591}"/>
              </a:ext>
            </a:extLst>
          </p:cNvPr>
          <p:cNvSpPr/>
          <p:nvPr userDrawn="1"/>
        </p:nvSpPr>
        <p:spPr>
          <a:xfrm>
            <a:off x="11871297" y="6550073"/>
            <a:ext cx="320703" cy="32070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Plassholder for lysbildenummer 5">
            <a:extLst>
              <a:ext uri="{FF2B5EF4-FFF2-40B4-BE49-F238E27FC236}">
                <a16:creationId xmlns:a16="http://schemas.microsoft.com/office/drawing/2014/main" id="{C5D817F1-C0CD-4743-31E5-74BBA37D2516}"/>
              </a:ext>
            </a:extLst>
          </p:cNvPr>
          <p:cNvSpPr txBox="1">
            <a:spLocks/>
          </p:cNvSpPr>
          <p:nvPr userDrawn="1"/>
        </p:nvSpPr>
        <p:spPr>
          <a:xfrm>
            <a:off x="11832865" y="667046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dirty="0">
              <a:solidFill>
                <a:schemeClr val="bg1"/>
              </a:solidFill>
              <a:latin typeface="CircularAutoStore TT Light" panose="020B0404010101010104" pitchFamily="34" charset="77"/>
              <a:cs typeface="CircularAutoStore TT Light" panose="020B0404010101010104" pitchFamily="34" charset="77"/>
            </a:endParaRPr>
          </a:p>
        </p:txBody>
      </p:sp>
    </p:spTree>
    <p:extLst>
      <p:ext uri="{BB962C8B-B14F-4D97-AF65-F5344CB8AC3E}">
        <p14:creationId xmlns:p14="http://schemas.microsoft.com/office/powerpoint/2010/main" val="47293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_White">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83AF05B2-4B56-824D-B720-497BC0E41A1C}"/>
              </a:ext>
            </a:extLst>
          </p:cNvPr>
          <p:cNvSpPr>
            <a:spLocks noGrp="1"/>
          </p:cNvSpPr>
          <p:nvPr>
            <p:ph type="ctrTitle" hasCustomPrompt="1"/>
          </p:nvPr>
        </p:nvSpPr>
        <p:spPr>
          <a:xfrm>
            <a:off x="854434" y="1122364"/>
            <a:ext cx="5653088" cy="2137672"/>
          </a:xfrm>
        </p:spPr>
        <p:txBody>
          <a:bodyPr lIns="0" tIns="0" rIns="0" bIns="0" anchor="t" anchorCtr="0">
            <a:normAutofit/>
          </a:bodyPr>
          <a:lstStyle>
            <a:lvl1pPr algn="l">
              <a:defRPr sz="5400">
                <a:solidFill>
                  <a:schemeClr val="tx1">
                    <a:lumMod val="85000"/>
                    <a:lumOff val="15000"/>
                  </a:schemeClr>
                </a:solidFill>
              </a:defRPr>
            </a:lvl1pPr>
          </a:lstStyle>
          <a:p>
            <a:r>
              <a:rPr lang="en-US" noProof="0"/>
              <a:t>Click to add title</a:t>
            </a:r>
          </a:p>
        </p:txBody>
      </p:sp>
      <p:sp>
        <p:nvSpPr>
          <p:cNvPr id="6" name="Footer Placeholder 9">
            <a:extLst>
              <a:ext uri="{FF2B5EF4-FFF2-40B4-BE49-F238E27FC236}">
                <a16:creationId xmlns:a16="http://schemas.microsoft.com/office/drawing/2014/main" id="{B19EBE4C-2C37-E4BB-BDCE-677CB7F92B87}"/>
              </a:ext>
            </a:extLst>
          </p:cNvPr>
          <p:cNvSpPr>
            <a:spLocks noGrp="1"/>
          </p:cNvSpPr>
          <p:nvPr>
            <p:ph type="ftr" sz="quarter" idx="3"/>
          </p:nvPr>
        </p:nvSpPr>
        <p:spPr>
          <a:xfrm>
            <a:off x="246782" y="6631050"/>
            <a:ext cx="3708400" cy="231775"/>
          </a:xfrm>
          <a:prstGeom prst="rect">
            <a:avLst/>
          </a:prstGeom>
        </p:spPr>
        <p:txBody>
          <a:bodyPr vert="horz" lIns="0" tIns="0" rIns="0" bIns="0" rtlCol="0" anchor="t" anchorCtr="0"/>
          <a:lstStyle>
            <a:lvl1pPr algn="l">
              <a:defRPr sz="600" b="0" i="0">
                <a:solidFill>
                  <a:schemeClr val="tx1">
                    <a:lumMod val="50000"/>
                    <a:lumOff val="50000"/>
                  </a:schemeClr>
                </a:solidFill>
                <a:latin typeface="CircularAutoStore TT Light" panose="020B0404010101010104" pitchFamily="34" charset="77"/>
                <a:cs typeface="CircularAutoStore TT Light" panose="020B0404010101010104" pitchFamily="34" charset="77"/>
              </a:defRPr>
            </a:lvl1pPr>
          </a:lstStyle>
          <a:p>
            <a:r>
              <a:rPr lang="nb-NO" dirty="0">
                <a:latin typeface="CircularAutoStore TT Medium" panose="020B0504010101010104" pitchFamily="34" charset="77"/>
                <a:cs typeface="CircularAutoStore TT Medium" panose="020B0504010101010104" pitchFamily="34" charset="77"/>
              </a:rPr>
              <a:t>Corporate Presentation</a:t>
            </a:r>
            <a:r>
              <a:rPr lang="nb-NO" dirty="0"/>
              <a:t> | Name of Presenter</a:t>
            </a:r>
          </a:p>
        </p:txBody>
      </p:sp>
      <p:pic>
        <p:nvPicPr>
          <p:cNvPr id="8" name="Picture 6" descr="Picture 6">
            <a:extLst>
              <a:ext uri="{FF2B5EF4-FFF2-40B4-BE49-F238E27FC236}">
                <a16:creationId xmlns:a16="http://schemas.microsoft.com/office/drawing/2014/main" id="{D5C1F988-AB13-B3F2-5110-38C4BC17D13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5629" y="233460"/>
            <a:ext cx="1033392" cy="234129"/>
          </a:xfrm>
          <a:prstGeom prst="rect">
            <a:avLst/>
          </a:prstGeom>
          <a:ln w="12700">
            <a:miter lim="400000"/>
          </a:ln>
        </p:spPr>
      </p:pic>
      <p:sp>
        <p:nvSpPr>
          <p:cNvPr id="3" name="Text Placeholder 2">
            <a:extLst>
              <a:ext uri="{FF2B5EF4-FFF2-40B4-BE49-F238E27FC236}">
                <a16:creationId xmlns:a16="http://schemas.microsoft.com/office/drawing/2014/main" id="{C6EA7FFA-2D02-0F42-4459-228AB0F54F36}"/>
              </a:ext>
            </a:extLst>
          </p:cNvPr>
          <p:cNvSpPr>
            <a:spLocks noGrp="1"/>
          </p:cNvSpPr>
          <p:nvPr>
            <p:ph type="body" sz="quarter" idx="10"/>
          </p:nvPr>
        </p:nvSpPr>
        <p:spPr>
          <a:xfrm>
            <a:off x="854351" y="3429000"/>
            <a:ext cx="1369943" cy="2041525"/>
          </a:xfrm>
        </p:spPr>
        <p:txBody>
          <a:bodyPr/>
          <a:lstStyle>
            <a:lvl1pPr>
              <a:defRPr sz="8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9" name="Text Placeholder 8">
            <a:extLst>
              <a:ext uri="{FF2B5EF4-FFF2-40B4-BE49-F238E27FC236}">
                <a16:creationId xmlns:a16="http://schemas.microsoft.com/office/drawing/2014/main" id="{98841DE9-2B1C-60A9-A496-74C799AAD0F9}"/>
              </a:ext>
            </a:extLst>
          </p:cNvPr>
          <p:cNvSpPr>
            <a:spLocks noGrp="1"/>
          </p:cNvSpPr>
          <p:nvPr>
            <p:ph type="body" sz="quarter" idx="11"/>
          </p:nvPr>
        </p:nvSpPr>
        <p:spPr>
          <a:xfrm>
            <a:off x="2407174" y="3429000"/>
            <a:ext cx="4100265" cy="2041525"/>
          </a:xfrm>
        </p:spPr>
        <p:txBody>
          <a:bodyPr/>
          <a:lstStyle>
            <a:lvl1pPr>
              <a:defRPr sz="10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4" name="Picture Placeholder 3">
            <a:extLst>
              <a:ext uri="{FF2B5EF4-FFF2-40B4-BE49-F238E27FC236}">
                <a16:creationId xmlns:a16="http://schemas.microsoft.com/office/drawing/2014/main" id="{9CE1500D-D8D0-B46A-748A-047F349230DE}"/>
              </a:ext>
            </a:extLst>
          </p:cNvPr>
          <p:cNvSpPr>
            <a:spLocks noGrp="1"/>
          </p:cNvSpPr>
          <p:nvPr>
            <p:ph type="pic" sz="quarter" idx="12"/>
          </p:nvPr>
        </p:nvSpPr>
        <p:spPr>
          <a:xfrm>
            <a:off x="7060759" y="1122363"/>
            <a:ext cx="4885180" cy="4348162"/>
          </a:xfrm>
        </p:spPr>
        <p:txBody>
          <a:bodyPr/>
          <a:lstStyle/>
          <a:p>
            <a:endParaRPr lang="en-NO"/>
          </a:p>
        </p:txBody>
      </p:sp>
      <p:sp>
        <p:nvSpPr>
          <p:cNvPr id="2" name="Plassholder for bunntekst 4">
            <a:extLst>
              <a:ext uri="{FF2B5EF4-FFF2-40B4-BE49-F238E27FC236}">
                <a16:creationId xmlns:a16="http://schemas.microsoft.com/office/drawing/2014/main" id="{873570A7-AF36-2346-A723-F5FCC75CF7C3}"/>
              </a:ext>
            </a:extLst>
          </p:cNvPr>
          <p:cNvSpPr txBox="1">
            <a:spLocks/>
          </p:cNvSpPr>
          <p:nvPr userDrawn="1"/>
        </p:nvSpPr>
        <p:spPr>
          <a:xfrm>
            <a:off x="10594067"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dirty="0">
                <a:solidFill>
                  <a:schemeClr val="tx1">
                    <a:lumMod val="50000"/>
                    <a:lumOff val="50000"/>
                  </a:schemeClr>
                </a:solidFill>
                <a:latin typeface="CircularAutoStore TT Light" panose="020B0404010101010104" pitchFamily="34" charset="77"/>
                <a:cs typeface="CircularAutoStore TT Light" panose="020B0404010101010104" pitchFamily="34" charset="77"/>
              </a:rPr>
              <a:t>autostoresystem.com</a:t>
            </a:r>
          </a:p>
        </p:txBody>
      </p:sp>
      <p:sp>
        <p:nvSpPr>
          <p:cNvPr id="10" name="Rectangle 9">
            <a:extLst>
              <a:ext uri="{FF2B5EF4-FFF2-40B4-BE49-F238E27FC236}">
                <a16:creationId xmlns:a16="http://schemas.microsoft.com/office/drawing/2014/main" id="{9C3A3F1F-722D-F970-5C01-CE47B59A20B0}"/>
              </a:ext>
            </a:extLst>
          </p:cNvPr>
          <p:cNvSpPr/>
          <p:nvPr userDrawn="1"/>
        </p:nvSpPr>
        <p:spPr>
          <a:xfrm>
            <a:off x="11871297" y="6550073"/>
            <a:ext cx="320703" cy="32070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Plassholder for lysbildenummer 5">
            <a:extLst>
              <a:ext uri="{FF2B5EF4-FFF2-40B4-BE49-F238E27FC236}">
                <a16:creationId xmlns:a16="http://schemas.microsoft.com/office/drawing/2014/main" id="{F73201A1-3E99-96BA-F421-027CE4607892}"/>
              </a:ext>
            </a:extLst>
          </p:cNvPr>
          <p:cNvSpPr txBox="1">
            <a:spLocks/>
          </p:cNvSpPr>
          <p:nvPr userDrawn="1"/>
        </p:nvSpPr>
        <p:spPr>
          <a:xfrm>
            <a:off x="11832865" y="667046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dirty="0">
              <a:solidFill>
                <a:schemeClr val="bg1"/>
              </a:solidFill>
              <a:latin typeface="CircularAutoStore TT Light" panose="020B0404010101010104" pitchFamily="34" charset="77"/>
              <a:cs typeface="CircularAutoStore TT Light" panose="020B0404010101010104" pitchFamily="34" charset="77"/>
            </a:endParaRPr>
          </a:p>
        </p:txBody>
      </p:sp>
    </p:spTree>
    <p:extLst>
      <p:ext uri="{BB962C8B-B14F-4D97-AF65-F5344CB8AC3E}">
        <p14:creationId xmlns:p14="http://schemas.microsoft.com/office/powerpoint/2010/main" val="2669678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White">
    <p:bg>
      <p:bgPr>
        <a:solidFill>
          <a:schemeClr val="bg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5F0EED5-A02E-9B3A-180F-E87881326863}"/>
              </a:ext>
            </a:extLst>
          </p:cNvPr>
          <p:cNvSpPr txBox="1">
            <a:spLocks/>
          </p:cNvSpPr>
          <p:nvPr userDrawn="1"/>
        </p:nvSpPr>
        <p:spPr>
          <a:xfrm>
            <a:off x="356235" y="6501849"/>
            <a:ext cx="9313438" cy="2453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chemeClr val="bg1"/>
                </a:solidFill>
                <a:latin typeface="Arial" panose="020B0604020202020204" pitchFamily="34" charset="0"/>
                <a:ea typeface="+mn-ea"/>
                <a:cs typeface="+mn-cs"/>
              </a:defRPr>
            </a:lvl1pPr>
            <a:lvl2pPr marL="342900" indent="0" algn="ctr" defTabSz="914400" rtl="0" eaLnBrk="1" latinLnBrk="0" hangingPunct="1">
              <a:lnSpc>
                <a:spcPct val="100000"/>
              </a:lnSpc>
              <a:spcBef>
                <a:spcPts val="500"/>
              </a:spcBef>
              <a:buFont typeface="Arial" panose="020B0604020202020204" pitchFamily="34" charset="0"/>
              <a:buNone/>
              <a:defRPr sz="1500" kern="1200">
                <a:solidFill>
                  <a:schemeClr val="tx1"/>
                </a:solidFill>
                <a:latin typeface="+mn-lt"/>
                <a:ea typeface="+mn-ea"/>
                <a:cs typeface="+mn-cs"/>
              </a:defRPr>
            </a:lvl2pPr>
            <a:lvl3pPr marL="685800" indent="0" algn="ctr" defTabSz="914400" rtl="0" eaLnBrk="1" latinLnBrk="0" hangingPunct="1">
              <a:lnSpc>
                <a:spcPct val="10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4pPr>
            <a:lvl5pPr marL="13716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lgn="l" rtl="0" fontAlgn="base"/>
            <a:r>
              <a:rPr lang="en-US" sz="500" b="0" i="0" u="none" strike="noStrike">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 All rights reserved AutoStore Technologies AS. AutoStore Technologies AS is the sole owner of the content </a:t>
            </a:r>
            <a:r>
              <a:rPr lang="en-US" sz="5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en-US" sz="500" b="0" i="0" u="none" strike="noStrike">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of this document and related intellectual property, including, but not limited to design, patent and trademarks.</a:t>
            </a:r>
            <a:r>
              <a:rPr lang="nb-NO" sz="5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nb-NO" sz="5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p:txBody>
      </p:sp>
      <p:sp>
        <p:nvSpPr>
          <p:cNvPr id="5" name="Title 25">
            <a:extLst>
              <a:ext uri="{FF2B5EF4-FFF2-40B4-BE49-F238E27FC236}">
                <a16:creationId xmlns:a16="http://schemas.microsoft.com/office/drawing/2014/main" id="{3701ACC9-06B6-F247-11AC-F659AB7E3E86}"/>
              </a:ext>
            </a:extLst>
          </p:cNvPr>
          <p:cNvSpPr>
            <a:spLocks noGrp="1"/>
          </p:cNvSpPr>
          <p:nvPr>
            <p:ph type="title" hasCustomPrompt="1"/>
          </p:nvPr>
        </p:nvSpPr>
        <p:spPr>
          <a:xfrm>
            <a:off x="371475" y="1919620"/>
            <a:ext cx="10477500" cy="1701035"/>
          </a:xfrm>
          <a:prstGeom prst="rect">
            <a:avLst/>
          </a:prstGeom>
        </p:spPr>
        <p:txBody>
          <a:bodyPr wrap="square" anchor="b" anchorCtr="0">
            <a:noAutofit/>
          </a:bodyPr>
          <a:lstStyle>
            <a:lvl1pPr algn="l">
              <a:defRPr sz="7200">
                <a:solidFill>
                  <a:schemeClr val="tx1">
                    <a:lumMod val="85000"/>
                    <a:lumOff val="15000"/>
                  </a:schemeClr>
                </a:solidFill>
                <a:latin typeface="CircularAutoStore TT Book" panose="020B0504010101010104" pitchFamily="34" charset="77"/>
                <a:cs typeface="CircularAutoStore TT Book" panose="020B0504010101010104" pitchFamily="34" charset="77"/>
              </a:defRPr>
            </a:lvl1pPr>
          </a:lstStyle>
          <a:p>
            <a:r>
              <a:rPr lang="en-US" noProof="0"/>
              <a:t>Click to add title</a:t>
            </a:r>
          </a:p>
        </p:txBody>
      </p:sp>
      <p:sp>
        <p:nvSpPr>
          <p:cNvPr id="6" name="Subtitle 2">
            <a:extLst>
              <a:ext uri="{FF2B5EF4-FFF2-40B4-BE49-F238E27FC236}">
                <a16:creationId xmlns:a16="http://schemas.microsoft.com/office/drawing/2014/main" id="{91B45623-69C7-67E8-7847-F6A2186DF9A3}"/>
              </a:ext>
            </a:extLst>
          </p:cNvPr>
          <p:cNvSpPr>
            <a:spLocks noGrp="1"/>
          </p:cNvSpPr>
          <p:nvPr>
            <p:ph type="subTitle" idx="1" hasCustomPrompt="1"/>
          </p:nvPr>
        </p:nvSpPr>
        <p:spPr>
          <a:xfrm>
            <a:off x="371475" y="3649158"/>
            <a:ext cx="10477500" cy="438891"/>
          </a:xfrm>
          <a:prstGeom prst="rect">
            <a:avLst/>
          </a:prstGeom>
        </p:spPr>
        <p:txBody>
          <a:bodyPr lIns="0" tIns="0" rIns="0" bIns="0">
            <a:noAutofit/>
          </a:bodyPr>
          <a:lstStyle>
            <a:lvl1pPr marL="0" indent="0" algn="l">
              <a:lnSpc>
                <a:spcPct val="100000"/>
              </a:lnSpc>
              <a:spcBef>
                <a:spcPts val="0"/>
              </a:spcBef>
              <a:buNone/>
              <a:defRPr sz="2200" b="0" i="0">
                <a:solidFill>
                  <a:schemeClr val="tx1">
                    <a:lumMod val="85000"/>
                    <a:lumOff val="15000"/>
                  </a:schemeClr>
                </a:solidFill>
                <a:latin typeface="CircularAutoStore TT Thin" panose="020B0304010101010104" pitchFamily="34" charset="77"/>
                <a:cs typeface="CircularAutoStore TT Thin" panose="020B03040101010101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add subtitle</a:t>
            </a:r>
          </a:p>
        </p:txBody>
      </p:sp>
      <p:pic>
        <p:nvPicPr>
          <p:cNvPr id="3" name="Picture 6" descr="Picture 6">
            <a:extLst>
              <a:ext uri="{FF2B5EF4-FFF2-40B4-BE49-F238E27FC236}">
                <a16:creationId xmlns:a16="http://schemas.microsoft.com/office/drawing/2014/main" id="{C1271887-429E-ABC2-0060-5D65BFE59954}"/>
              </a:ext>
            </a:extLst>
          </p:cNvPr>
          <p:cNvPicPr>
            <a:picLocks noChangeAspect="1"/>
          </p:cNvPicPr>
          <p:nvPr userDrawn="1"/>
        </p:nvPicPr>
        <p:blipFill>
          <a:blip r:embed="rId2"/>
          <a:stretch>
            <a:fillRect/>
          </a:stretch>
        </p:blipFill>
        <p:spPr>
          <a:xfrm>
            <a:off x="235629" y="233460"/>
            <a:ext cx="1033392" cy="234129"/>
          </a:xfrm>
          <a:prstGeom prst="rect">
            <a:avLst/>
          </a:prstGeom>
          <a:ln w="12700">
            <a:miter lim="400000"/>
          </a:ln>
        </p:spPr>
      </p:pic>
      <p:cxnSp>
        <p:nvCxnSpPr>
          <p:cNvPr id="9" name="Straight Connector 8">
            <a:extLst>
              <a:ext uri="{FF2B5EF4-FFF2-40B4-BE49-F238E27FC236}">
                <a16:creationId xmlns:a16="http://schemas.microsoft.com/office/drawing/2014/main" id="{BD31E4C0-6EDB-877B-A6FE-24D61D3B3FB5}"/>
              </a:ext>
            </a:extLst>
          </p:cNvPr>
          <p:cNvCxnSpPr>
            <a:cxnSpLocks/>
          </p:cNvCxnSpPr>
          <p:nvPr userDrawn="1"/>
        </p:nvCxnSpPr>
        <p:spPr>
          <a:xfrm>
            <a:off x="356235" y="6353816"/>
            <a:ext cx="305931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5F15E9C-EB8C-68E2-7BAB-7809E202CA9C}"/>
              </a:ext>
            </a:extLst>
          </p:cNvPr>
          <p:cNvSpPr>
            <a:spLocks noGrp="1"/>
          </p:cNvSpPr>
          <p:nvPr>
            <p:ph type="body" sz="quarter" idx="10" hasCustomPrompt="1"/>
          </p:nvPr>
        </p:nvSpPr>
        <p:spPr>
          <a:xfrm>
            <a:off x="356235" y="5973575"/>
            <a:ext cx="3059424" cy="215872"/>
          </a:xfrm>
        </p:spPr>
        <p:txBody>
          <a:bodyPr/>
          <a:lstStyle>
            <a:lvl1pPr>
              <a:defRPr sz="1000"/>
            </a:lvl1pPr>
          </a:lstStyle>
          <a:p>
            <a:pPr lvl="0"/>
            <a:r>
              <a:rPr lang="en-GB"/>
              <a:t>Click to add presenter name</a:t>
            </a:r>
          </a:p>
        </p:txBody>
      </p:sp>
      <p:sp>
        <p:nvSpPr>
          <p:cNvPr id="15" name="Text Placeholder 14">
            <a:extLst>
              <a:ext uri="{FF2B5EF4-FFF2-40B4-BE49-F238E27FC236}">
                <a16:creationId xmlns:a16="http://schemas.microsoft.com/office/drawing/2014/main" id="{00B686FC-5DDD-9D9C-EC1F-9512A3C4DC05}"/>
              </a:ext>
            </a:extLst>
          </p:cNvPr>
          <p:cNvSpPr>
            <a:spLocks noGrp="1"/>
          </p:cNvSpPr>
          <p:nvPr>
            <p:ph type="body" sz="quarter" idx="11" hasCustomPrompt="1"/>
          </p:nvPr>
        </p:nvSpPr>
        <p:spPr>
          <a:xfrm>
            <a:off x="355600" y="6151347"/>
            <a:ext cx="3059953" cy="215873"/>
          </a:xfrm>
        </p:spPr>
        <p:txBody>
          <a:bodyPr/>
          <a:lstStyle>
            <a:lvl1pPr>
              <a:defRPr sz="700" b="0" i="0">
                <a:solidFill>
                  <a:schemeClr val="tx1">
                    <a:lumMod val="85000"/>
                    <a:lumOff val="15000"/>
                  </a:schemeClr>
                </a:solidFill>
                <a:latin typeface="CircularAutoStore TT Light" panose="020B0404010101010104" pitchFamily="34" charset="77"/>
                <a:cs typeface="CircularAutoStore TT Light" panose="020B0404010101010104" pitchFamily="34" charset="77"/>
              </a:defRPr>
            </a:lvl1pPr>
          </a:lstStyle>
          <a:p>
            <a:pPr lvl="0"/>
            <a:r>
              <a:rPr lang="en-GB"/>
              <a:t>Click to edit role of presenter at </a:t>
            </a:r>
            <a:r>
              <a:rPr lang="en-GB" err="1"/>
              <a:t>AutoStore</a:t>
            </a:r>
            <a:endParaRPr lang="en-NO"/>
          </a:p>
        </p:txBody>
      </p:sp>
    </p:spTree>
    <p:extLst>
      <p:ext uri="{BB962C8B-B14F-4D97-AF65-F5344CB8AC3E}">
        <p14:creationId xmlns:p14="http://schemas.microsoft.com/office/powerpoint/2010/main" val="155050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_White">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83AF05B2-4B56-824D-B720-497BC0E41A1C}"/>
              </a:ext>
            </a:extLst>
          </p:cNvPr>
          <p:cNvSpPr>
            <a:spLocks noGrp="1"/>
          </p:cNvSpPr>
          <p:nvPr>
            <p:ph type="ctrTitle" hasCustomPrompt="1"/>
          </p:nvPr>
        </p:nvSpPr>
        <p:spPr>
          <a:xfrm>
            <a:off x="854434" y="1122364"/>
            <a:ext cx="5653088" cy="2137672"/>
          </a:xfrm>
        </p:spPr>
        <p:txBody>
          <a:bodyPr lIns="0" tIns="0" rIns="0" bIns="0" anchor="t" anchorCtr="0">
            <a:normAutofit/>
          </a:bodyPr>
          <a:lstStyle>
            <a:lvl1pPr algn="l">
              <a:defRPr sz="5400">
                <a:solidFill>
                  <a:schemeClr val="tx1">
                    <a:lumMod val="85000"/>
                    <a:lumOff val="15000"/>
                  </a:schemeClr>
                </a:solidFill>
              </a:defRPr>
            </a:lvl1pPr>
          </a:lstStyle>
          <a:p>
            <a:r>
              <a:rPr lang="en-US" noProof="0"/>
              <a:t>Click to add title</a:t>
            </a:r>
          </a:p>
        </p:txBody>
      </p:sp>
      <p:sp>
        <p:nvSpPr>
          <p:cNvPr id="6" name="Footer Placeholder 9">
            <a:extLst>
              <a:ext uri="{FF2B5EF4-FFF2-40B4-BE49-F238E27FC236}">
                <a16:creationId xmlns:a16="http://schemas.microsoft.com/office/drawing/2014/main" id="{B19EBE4C-2C37-E4BB-BDCE-677CB7F92B87}"/>
              </a:ext>
            </a:extLst>
          </p:cNvPr>
          <p:cNvSpPr>
            <a:spLocks noGrp="1"/>
          </p:cNvSpPr>
          <p:nvPr>
            <p:ph type="ftr" sz="quarter" idx="3"/>
          </p:nvPr>
        </p:nvSpPr>
        <p:spPr>
          <a:xfrm>
            <a:off x="246782" y="6631050"/>
            <a:ext cx="3708400" cy="231775"/>
          </a:xfrm>
          <a:prstGeom prst="rect">
            <a:avLst/>
          </a:prstGeom>
        </p:spPr>
        <p:txBody>
          <a:bodyPr vert="horz" lIns="0" tIns="0" rIns="0" bIns="0" rtlCol="0" anchor="t" anchorCtr="0"/>
          <a:lstStyle>
            <a:lvl1pPr algn="l">
              <a:defRPr sz="600" b="0" i="0">
                <a:solidFill>
                  <a:schemeClr val="tx1">
                    <a:lumMod val="50000"/>
                    <a:lumOff val="50000"/>
                  </a:schemeClr>
                </a:solidFill>
                <a:latin typeface="CircularAutoStore TT Light" panose="020B0404010101010104" pitchFamily="34" charset="77"/>
                <a:cs typeface="CircularAutoStore TT Light" panose="020B0404010101010104" pitchFamily="34" charset="77"/>
              </a:defRPr>
            </a:lvl1pPr>
          </a:lstStyle>
          <a:p>
            <a:r>
              <a:rPr lang="nb-NO" dirty="0">
                <a:latin typeface="CircularAutoStore TT Medium" panose="020B0504010101010104" pitchFamily="34" charset="77"/>
                <a:cs typeface="CircularAutoStore TT Medium" panose="020B0504010101010104" pitchFamily="34" charset="77"/>
              </a:rPr>
              <a:t>Corporate Presentation</a:t>
            </a:r>
            <a:r>
              <a:rPr lang="nb-NO" dirty="0"/>
              <a:t> | Name of Presenter</a:t>
            </a:r>
          </a:p>
        </p:txBody>
      </p:sp>
      <p:pic>
        <p:nvPicPr>
          <p:cNvPr id="8" name="Picture 6" descr="Picture 6">
            <a:extLst>
              <a:ext uri="{FF2B5EF4-FFF2-40B4-BE49-F238E27FC236}">
                <a16:creationId xmlns:a16="http://schemas.microsoft.com/office/drawing/2014/main" id="{D5C1F988-AB13-B3F2-5110-38C4BC17D13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5629" y="233460"/>
            <a:ext cx="1033392" cy="234129"/>
          </a:xfrm>
          <a:prstGeom prst="rect">
            <a:avLst/>
          </a:prstGeom>
          <a:ln w="12700">
            <a:miter lim="400000"/>
          </a:ln>
        </p:spPr>
      </p:pic>
      <p:sp>
        <p:nvSpPr>
          <p:cNvPr id="3" name="Text Placeholder 2">
            <a:extLst>
              <a:ext uri="{FF2B5EF4-FFF2-40B4-BE49-F238E27FC236}">
                <a16:creationId xmlns:a16="http://schemas.microsoft.com/office/drawing/2014/main" id="{C6EA7FFA-2D02-0F42-4459-228AB0F54F36}"/>
              </a:ext>
            </a:extLst>
          </p:cNvPr>
          <p:cNvSpPr>
            <a:spLocks noGrp="1"/>
          </p:cNvSpPr>
          <p:nvPr>
            <p:ph type="body" sz="quarter" idx="10"/>
          </p:nvPr>
        </p:nvSpPr>
        <p:spPr>
          <a:xfrm>
            <a:off x="854351" y="3429000"/>
            <a:ext cx="1369943" cy="2041525"/>
          </a:xfrm>
        </p:spPr>
        <p:txBody>
          <a:bodyPr/>
          <a:lstStyle>
            <a:lvl1pPr>
              <a:defRPr sz="800" b="0" i="0">
                <a:latin typeface="CircularAutoStore TT Medium" panose="020B0504010101010104" pitchFamily="34" charset="77"/>
                <a:cs typeface="CircularAutoStore TT Medium" panose="020B0504010101010104" pitchFamily="34" charset="77"/>
              </a:defRPr>
            </a:lvl1pPr>
          </a:lstStyle>
          <a:p>
            <a:pPr lvl="0"/>
            <a:r>
              <a:rPr lang="en-GB"/>
              <a:t>Click to edit Master text styles</a:t>
            </a:r>
          </a:p>
        </p:txBody>
      </p:sp>
      <p:sp>
        <p:nvSpPr>
          <p:cNvPr id="9" name="Text Placeholder 8">
            <a:extLst>
              <a:ext uri="{FF2B5EF4-FFF2-40B4-BE49-F238E27FC236}">
                <a16:creationId xmlns:a16="http://schemas.microsoft.com/office/drawing/2014/main" id="{98841DE9-2B1C-60A9-A496-74C799AAD0F9}"/>
              </a:ext>
            </a:extLst>
          </p:cNvPr>
          <p:cNvSpPr>
            <a:spLocks noGrp="1"/>
          </p:cNvSpPr>
          <p:nvPr>
            <p:ph type="body" sz="quarter" idx="11"/>
          </p:nvPr>
        </p:nvSpPr>
        <p:spPr>
          <a:xfrm>
            <a:off x="2407174" y="3429000"/>
            <a:ext cx="4100265" cy="2041525"/>
          </a:xfrm>
        </p:spPr>
        <p:txBody>
          <a:bodyPr/>
          <a:lstStyle>
            <a:lvl1pPr>
              <a:defRPr sz="10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4" name="Picture Placeholder 3">
            <a:extLst>
              <a:ext uri="{FF2B5EF4-FFF2-40B4-BE49-F238E27FC236}">
                <a16:creationId xmlns:a16="http://schemas.microsoft.com/office/drawing/2014/main" id="{9CE1500D-D8D0-B46A-748A-047F349230DE}"/>
              </a:ext>
            </a:extLst>
          </p:cNvPr>
          <p:cNvSpPr>
            <a:spLocks noGrp="1"/>
          </p:cNvSpPr>
          <p:nvPr>
            <p:ph type="pic" sz="quarter" idx="12"/>
          </p:nvPr>
        </p:nvSpPr>
        <p:spPr>
          <a:xfrm>
            <a:off x="7060759" y="1122363"/>
            <a:ext cx="4885180" cy="4348162"/>
          </a:xfrm>
        </p:spPr>
        <p:txBody>
          <a:bodyPr/>
          <a:lstStyle/>
          <a:p>
            <a:endParaRPr lang="en-NO"/>
          </a:p>
        </p:txBody>
      </p:sp>
      <p:sp>
        <p:nvSpPr>
          <p:cNvPr id="2" name="Plassholder for bunntekst 4">
            <a:extLst>
              <a:ext uri="{FF2B5EF4-FFF2-40B4-BE49-F238E27FC236}">
                <a16:creationId xmlns:a16="http://schemas.microsoft.com/office/drawing/2014/main" id="{C952077D-8A77-B5B6-72F7-A2A8CC1A2C10}"/>
              </a:ext>
            </a:extLst>
          </p:cNvPr>
          <p:cNvSpPr txBox="1">
            <a:spLocks/>
          </p:cNvSpPr>
          <p:nvPr userDrawn="1"/>
        </p:nvSpPr>
        <p:spPr>
          <a:xfrm>
            <a:off x="10594067"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dirty="0">
                <a:solidFill>
                  <a:schemeClr val="tx1">
                    <a:lumMod val="50000"/>
                    <a:lumOff val="50000"/>
                  </a:schemeClr>
                </a:solidFill>
                <a:latin typeface="CircularAutoStore TT Light" panose="020B0404010101010104" pitchFamily="34" charset="77"/>
                <a:cs typeface="CircularAutoStore TT Light" panose="020B0404010101010104" pitchFamily="34" charset="77"/>
              </a:rPr>
              <a:t>autostoresystem.com</a:t>
            </a:r>
          </a:p>
        </p:txBody>
      </p:sp>
      <p:sp>
        <p:nvSpPr>
          <p:cNvPr id="10" name="Rectangle 9">
            <a:extLst>
              <a:ext uri="{FF2B5EF4-FFF2-40B4-BE49-F238E27FC236}">
                <a16:creationId xmlns:a16="http://schemas.microsoft.com/office/drawing/2014/main" id="{95A979E4-16EE-EF8F-D3A5-1115181497D7}"/>
              </a:ext>
            </a:extLst>
          </p:cNvPr>
          <p:cNvSpPr/>
          <p:nvPr userDrawn="1"/>
        </p:nvSpPr>
        <p:spPr>
          <a:xfrm>
            <a:off x="11871297" y="6550073"/>
            <a:ext cx="320703" cy="32070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Plassholder for lysbildenummer 5">
            <a:extLst>
              <a:ext uri="{FF2B5EF4-FFF2-40B4-BE49-F238E27FC236}">
                <a16:creationId xmlns:a16="http://schemas.microsoft.com/office/drawing/2014/main" id="{7CF53994-FD4B-B286-96AA-0F458B6F13E2}"/>
              </a:ext>
            </a:extLst>
          </p:cNvPr>
          <p:cNvSpPr txBox="1">
            <a:spLocks/>
          </p:cNvSpPr>
          <p:nvPr userDrawn="1"/>
        </p:nvSpPr>
        <p:spPr>
          <a:xfrm>
            <a:off x="11832865" y="667046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dirty="0">
              <a:solidFill>
                <a:schemeClr val="bg1"/>
              </a:solidFill>
              <a:latin typeface="CircularAutoStore TT Light" panose="020B0404010101010104" pitchFamily="34" charset="77"/>
              <a:cs typeface="CircularAutoStore TT Light" panose="020B0404010101010104" pitchFamily="34" charset="77"/>
            </a:endParaRPr>
          </a:p>
        </p:txBody>
      </p:sp>
    </p:spTree>
    <p:extLst>
      <p:ext uri="{BB962C8B-B14F-4D97-AF65-F5344CB8AC3E}">
        <p14:creationId xmlns:p14="http://schemas.microsoft.com/office/powerpoint/2010/main" val="594787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_White">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83AF05B2-4B56-824D-B720-497BC0E41A1C}"/>
              </a:ext>
            </a:extLst>
          </p:cNvPr>
          <p:cNvSpPr>
            <a:spLocks noGrp="1"/>
          </p:cNvSpPr>
          <p:nvPr>
            <p:ph type="ctrTitle" hasCustomPrompt="1"/>
          </p:nvPr>
        </p:nvSpPr>
        <p:spPr>
          <a:xfrm>
            <a:off x="854434" y="1122364"/>
            <a:ext cx="5653088" cy="2137672"/>
          </a:xfrm>
        </p:spPr>
        <p:txBody>
          <a:bodyPr lIns="0" tIns="0" rIns="0" bIns="0" anchor="t" anchorCtr="0">
            <a:normAutofit/>
          </a:bodyPr>
          <a:lstStyle>
            <a:lvl1pPr algn="l">
              <a:defRPr sz="5400">
                <a:solidFill>
                  <a:schemeClr val="tx1">
                    <a:lumMod val="85000"/>
                    <a:lumOff val="15000"/>
                  </a:schemeClr>
                </a:solidFill>
              </a:defRPr>
            </a:lvl1pPr>
          </a:lstStyle>
          <a:p>
            <a:r>
              <a:rPr lang="en-US" noProof="0"/>
              <a:t>Click to add title</a:t>
            </a:r>
          </a:p>
        </p:txBody>
      </p:sp>
      <p:sp>
        <p:nvSpPr>
          <p:cNvPr id="5" name="Plassholder for bunntekst 4">
            <a:extLst>
              <a:ext uri="{FF2B5EF4-FFF2-40B4-BE49-F238E27FC236}">
                <a16:creationId xmlns:a16="http://schemas.microsoft.com/office/drawing/2014/main" id="{3536F8C7-8A5D-E927-8686-146C02DEBE76}"/>
              </a:ext>
            </a:extLst>
          </p:cNvPr>
          <p:cNvSpPr txBox="1">
            <a:spLocks/>
          </p:cNvSpPr>
          <p:nvPr userDrawn="1"/>
        </p:nvSpPr>
        <p:spPr>
          <a:xfrm>
            <a:off x="10594067"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dirty="0">
                <a:solidFill>
                  <a:schemeClr val="tx1">
                    <a:lumMod val="50000"/>
                    <a:lumOff val="50000"/>
                  </a:schemeClr>
                </a:solidFill>
                <a:latin typeface="CircularAutoStore TT Light" panose="020B0404010101010104" pitchFamily="34" charset="77"/>
                <a:cs typeface="CircularAutoStore TT Light" panose="020B0404010101010104" pitchFamily="34" charset="77"/>
              </a:rPr>
              <a:t>autostoresystem.com</a:t>
            </a:r>
          </a:p>
        </p:txBody>
      </p:sp>
      <p:sp>
        <p:nvSpPr>
          <p:cNvPr id="6" name="Footer Placeholder 9">
            <a:extLst>
              <a:ext uri="{FF2B5EF4-FFF2-40B4-BE49-F238E27FC236}">
                <a16:creationId xmlns:a16="http://schemas.microsoft.com/office/drawing/2014/main" id="{B19EBE4C-2C37-E4BB-BDCE-677CB7F92B87}"/>
              </a:ext>
            </a:extLst>
          </p:cNvPr>
          <p:cNvSpPr>
            <a:spLocks noGrp="1"/>
          </p:cNvSpPr>
          <p:nvPr>
            <p:ph type="ftr" sz="quarter" idx="3"/>
          </p:nvPr>
        </p:nvSpPr>
        <p:spPr>
          <a:xfrm>
            <a:off x="246782" y="6631050"/>
            <a:ext cx="3708400" cy="231775"/>
          </a:xfrm>
          <a:prstGeom prst="rect">
            <a:avLst/>
          </a:prstGeom>
        </p:spPr>
        <p:txBody>
          <a:bodyPr vert="horz" lIns="0" tIns="0" rIns="0" bIns="0" rtlCol="0" anchor="t" anchorCtr="0"/>
          <a:lstStyle>
            <a:lvl1pPr algn="l">
              <a:defRPr sz="600" b="0" i="0">
                <a:solidFill>
                  <a:schemeClr val="tx1">
                    <a:lumMod val="50000"/>
                    <a:lumOff val="50000"/>
                  </a:schemeClr>
                </a:solidFill>
                <a:latin typeface="CircularAutoStore TT Light" panose="020B0404010101010104" pitchFamily="34" charset="77"/>
                <a:cs typeface="CircularAutoStore TT Light" panose="020B0404010101010104" pitchFamily="34" charset="77"/>
              </a:defRPr>
            </a:lvl1pPr>
          </a:lstStyle>
          <a:p>
            <a:r>
              <a:rPr lang="nb-NO" dirty="0">
                <a:latin typeface="CircularAutoStore TT Medium" panose="020B0504010101010104" pitchFamily="34" charset="77"/>
                <a:cs typeface="CircularAutoStore TT Medium" panose="020B0504010101010104" pitchFamily="34" charset="77"/>
              </a:rPr>
              <a:t>Corporate Presentation</a:t>
            </a:r>
            <a:r>
              <a:rPr lang="nb-NO" dirty="0"/>
              <a:t> | Name of Presenter</a:t>
            </a:r>
          </a:p>
        </p:txBody>
      </p:sp>
      <p:pic>
        <p:nvPicPr>
          <p:cNvPr id="8" name="Picture 6" descr="Picture 6">
            <a:extLst>
              <a:ext uri="{FF2B5EF4-FFF2-40B4-BE49-F238E27FC236}">
                <a16:creationId xmlns:a16="http://schemas.microsoft.com/office/drawing/2014/main" id="{D5C1F988-AB13-B3F2-5110-38C4BC17D13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35629" y="233460"/>
            <a:ext cx="1033392" cy="234129"/>
          </a:xfrm>
          <a:prstGeom prst="rect">
            <a:avLst/>
          </a:prstGeom>
          <a:ln w="12700">
            <a:miter lim="400000"/>
          </a:ln>
        </p:spPr>
      </p:pic>
      <p:sp>
        <p:nvSpPr>
          <p:cNvPr id="3" name="Text Placeholder 2">
            <a:extLst>
              <a:ext uri="{FF2B5EF4-FFF2-40B4-BE49-F238E27FC236}">
                <a16:creationId xmlns:a16="http://schemas.microsoft.com/office/drawing/2014/main" id="{C6EA7FFA-2D02-0F42-4459-228AB0F54F36}"/>
              </a:ext>
            </a:extLst>
          </p:cNvPr>
          <p:cNvSpPr>
            <a:spLocks noGrp="1"/>
          </p:cNvSpPr>
          <p:nvPr>
            <p:ph type="body" sz="quarter" idx="10"/>
          </p:nvPr>
        </p:nvSpPr>
        <p:spPr>
          <a:xfrm>
            <a:off x="854351" y="3429000"/>
            <a:ext cx="1369943" cy="2041525"/>
          </a:xfrm>
        </p:spPr>
        <p:txBody>
          <a:bodyPr/>
          <a:lstStyle>
            <a:lvl1pPr>
              <a:defRPr sz="800" b="0" i="0">
                <a:latin typeface="CircularAutoStore TT Medium" panose="020B0504010101010104" pitchFamily="34" charset="77"/>
                <a:cs typeface="CircularAutoStore TT Medium" panose="020B0504010101010104" pitchFamily="34" charset="77"/>
              </a:defRPr>
            </a:lvl1pPr>
          </a:lstStyle>
          <a:p>
            <a:pPr lvl="0"/>
            <a:r>
              <a:rPr lang="en-GB"/>
              <a:t>Click to edit Master text styles</a:t>
            </a:r>
          </a:p>
        </p:txBody>
      </p:sp>
      <p:sp>
        <p:nvSpPr>
          <p:cNvPr id="9" name="Text Placeholder 8">
            <a:extLst>
              <a:ext uri="{FF2B5EF4-FFF2-40B4-BE49-F238E27FC236}">
                <a16:creationId xmlns:a16="http://schemas.microsoft.com/office/drawing/2014/main" id="{98841DE9-2B1C-60A9-A496-74C799AAD0F9}"/>
              </a:ext>
            </a:extLst>
          </p:cNvPr>
          <p:cNvSpPr>
            <a:spLocks noGrp="1"/>
          </p:cNvSpPr>
          <p:nvPr>
            <p:ph type="body" sz="quarter" idx="11"/>
          </p:nvPr>
        </p:nvSpPr>
        <p:spPr>
          <a:xfrm>
            <a:off x="2407174" y="3429000"/>
            <a:ext cx="4100265" cy="2041525"/>
          </a:xfrm>
        </p:spPr>
        <p:txBody>
          <a:bodyPr/>
          <a:lstStyle>
            <a:lvl1pPr>
              <a:defRPr sz="10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2" name="Rectangle 1">
            <a:extLst>
              <a:ext uri="{FF2B5EF4-FFF2-40B4-BE49-F238E27FC236}">
                <a16:creationId xmlns:a16="http://schemas.microsoft.com/office/drawing/2014/main" id="{40BF39D7-7C86-30D8-7F65-6F79C9B2D5B3}"/>
              </a:ext>
            </a:extLst>
          </p:cNvPr>
          <p:cNvSpPr/>
          <p:nvPr userDrawn="1"/>
        </p:nvSpPr>
        <p:spPr>
          <a:xfrm>
            <a:off x="11871297" y="6550073"/>
            <a:ext cx="320703" cy="32070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Plassholder for lysbildenummer 5">
            <a:extLst>
              <a:ext uri="{FF2B5EF4-FFF2-40B4-BE49-F238E27FC236}">
                <a16:creationId xmlns:a16="http://schemas.microsoft.com/office/drawing/2014/main" id="{89DAE13C-66DF-E964-5133-D17AD0FFF3D0}"/>
              </a:ext>
            </a:extLst>
          </p:cNvPr>
          <p:cNvSpPr txBox="1">
            <a:spLocks/>
          </p:cNvSpPr>
          <p:nvPr userDrawn="1"/>
        </p:nvSpPr>
        <p:spPr>
          <a:xfrm>
            <a:off x="11832865" y="667046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dirty="0">
              <a:solidFill>
                <a:schemeClr val="bg1"/>
              </a:solidFill>
              <a:latin typeface="CircularAutoStore TT Light" panose="020B0404010101010104" pitchFamily="34" charset="77"/>
              <a:cs typeface="CircularAutoStore TT Light" panose="020B0404010101010104" pitchFamily="34" charset="77"/>
            </a:endParaRPr>
          </a:p>
        </p:txBody>
      </p:sp>
      <p:sp>
        <p:nvSpPr>
          <p:cNvPr id="13" name="Media Placeholder 10">
            <a:extLst>
              <a:ext uri="{FF2B5EF4-FFF2-40B4-BE49-F238E27FC236}">
                <a16:creationId xmlns:a16="http://schemas.microsoft.com/office/drawing/2014/main" id="{AD32BB38-0411-C634-D819-59EB10196902}"/>
              </a:ext>
            </a:extLst>
          </p:cNvPr>
          <p:cNvSpPr>
            <a:spLocks noGrp="1"/>
          </p:cNvSpPr>
          <p:nvPr>
            <p:ph type="media" sz="quarter" idx="13"/>
          </p:nvPr>
        </p:nvSpPr>
        <p:spPr>
          <a:xfrm>
            <a:off x="7061200" y="1122363"/>
            <a:ext cx="4889500" cy="4348162"/>
          </a:xfrm>
        </p:spPr>
        <p:txBody>
          <a:bodyPr/>
          <a:lstStyle/>
          <a:p>
            <a:endParaRPr lang="en-NO"/>
          </a:p>
        </p:txBody>
      </p:sp>
    </p:spTree>
    <p:extLst>
      <p:ext uri="{BB962C8B-B14F-4D97-AF65-F5344CB8AC3E}">
        <p14:creationId xmlns:p14="http://schemas.microsoft.com/office/powerpoint/2010/main" val="1497864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306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Foto - Horizontal">
    <p:spTree>
      <p:nvGrpSpPr>
        <p:cNvPr id="1" name=""/>
        <p:cNvGrpSpPr/>
        <p:nvPr/>
      </p:nvGrpSpPr>
      <p:grpSpPr>
        <a:xfrm>
          <a:off x="0" y="0"/>
          <a:ext cx="0" cy="0"/>
          <a:chOff x="0" y="0"/>
          <a:chExt cx="0" cy="0"/>
        </a:xfrm>
      </p:grpSpPr>
      <p:sp>
        <p:nvSpPr>
          <p:cNvPr id="23" name="Shape 23"/>
          <p:cNvSpPr>
            <a:spLocks noGrp="1"/>
          </p:cNvSpPr>
          <p:nvPr>
            <p:ph type="sldNum" sz="quarter" idx="2"/>
          </p:nvPr>
        </p:nvSpPr>
        <p:spPr>
          <a:xfrm>
            <a:off x="10355680" y="6468460"/>
            <a:ext cx="1324021" cy="193242"/>
          </a:xfrm>
          <a:prstGeom prst="rect">
            <a:avLst/>
          </a:prstGeom>
          <a:noFill/>
        </p:spPr>
        <p:txBody>
          <a:bodyPr anchor="ctr"/>
          <a:lstStyle>
            <a:lvl1pPr>
              <a:defRPr lang="tr-TR" sz="1089" kern="1200" smtClean="0">
                <a:solidFill>
                  <a:schemeClr val="bg2">
                    <a:lumMod val="50000"/>
                  </a:schemeClr>
                </a:solidFill>
                <a:latin typeface="ConduitITCStd Light" panose="02000506040000020004" pitchFamily="2" charset="0"/>
              </a:defRPr>
            </a:lvl1pPr>
          </a:lstStyle>
          <a:p>
            <a:pPr defTabSz="829497"/>
            <a:fld id="{86CB4B4D-7CA3-9044-876B-883B54F8677D}" type="slidenum">
              <a:rPr lang="de-DE" smtClean="0"/>
              <a:pPr defTabSz="829497"/>
              <a:t>‹#›</a:t>
            </a:fld>
            <a:endParaRPr lang="de-DE"/>
          </a:p>
        </p:txBody>
      </p:sp>
      <p:sp>
        <p:nvSpPr>
          <p:cNvPr id="40" name="Titelplatzhalter 9">
            <a:extLst>
              <a:ext uri="{FF2B5EF4-FFF2-40B4-BE49-F238E27FC236}">
                <a16:creationId xmlns:a16="http://schemas.microsoft.com/office/drawing/2014/main" id="{FD9E07DC-D19C-EC40-9128-ED9918E54143}"/>
              </a:ext>
            </a:extLst>
          </p:cNvPr>
          <p:cNvSpPr>
            <a:spLocks noGrp="1"/>
          </p:cNvSpPr>
          <p:nvPr>
            <p:ph type="title"/>
          </p:nvPr>
        </p:nvSpPr>
        <p:spPr>
          <a:xfrm>
            <a:off x="512300" y="293436"/>
            <a:ext cx="10181947" cy="652749"/>
          </a:xfrm>
          <a:prstGeom prst="rect">
            <a:avLst/>
          </a:prstGeom>
        </p:spPr>
        <p:txBody>
          <a:bodyPr vert="horz" lIns="0" tIns="0" rIns="0" bIns="0" rtlCol="0" anchor="t" anchorCtr="0">
            <a:normAutofit/>
          </a:bodyPr>
          <a:lstStyle/>
          <a:p>
            <a:r>
              <a:rPr lang="de-DE"/>
              <a:t>Mastertitelformat bearbeiten</a:t>
            </a:r>
          </a:p>
        </p:txBody>
      </p:sp>
    </p:spTree>
    <p:extLst>
      <p:ext uri="{BB962C8B-B14F-4D97-AF65-F5344CB8AC3E}">
        <p14:creationId xmlns:p14="http://schemas.microsoft.com/office/powerpoint/2010/main" val="265853053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5424E2-8471-4040-950B-39794EF95674}"/>
              </a:ext>
            </a:extLst>
          </p:cNvPr>
          <p:cNvSpPr>
            <a:spLocks noGrp="1"/>
          </p:cNvSpPr>
          <p:nvPr>
            <p:ph type="title" hasCustomPrompt="1"/>
          </p:nvPr>
        </p:nvSpPr>
        <p:spPr>
          <a:xfrm>
            <a:off x="371474" y="285591"/>
            <a:ext cx="11447461" cy="459203"/>
          </a:xfrm>
          <a:prstGeom prst="rect">
            <a:avLst/>
          </a:prstGeom>
        </p:spPr>
        <p:txBody>
          <a:bodyPr anchor="t" anchorCtr="0">
            <a:normAutofit/>
          </a:bodyPr>
          <a:lstStyle>
            <a:lvl1pPr>
              <a:defRPr sz="2800"/>
            </a:lvl1pPr>
          </a:lstStyle>
          <a:p>
            <a:r>
              <a:rPr lang="en-US" noProof="0"/>
              <a:t>Click to add title</a:t>
            </a:r>
          </a:p>
        </p:txBody>
      </p:sp>
      <p:sp>
        <p:nvSpPr>
          <p:cNvPr id="3" name="Slide Number Placeholder 3">
            <a:extLst>
              <a:ext uri="{FF2B5EF4-FFF2-40B4-BE49-F238E27FC236}">
                <a16:creationId xmlns:a16="http://schemas.microsoft.com/office/drawing/2014/main" id="{52B4E877-88D1-A045-22A7-EA229E950F32}"/>
              </a:ext>
            </a:extLst>
          </p:cNvPr>
          <p:cNvSpPr>
            <a:spLocks noGrp="1"/>
          </p:cNvSpPr>
          <p:nvPr>
            <p:ph type="sldNum" sz="quarter" idx="12"/>
          </p:nvPr>
        </p:nvSpPr>
        <p:spPr>
          <a:xfrm>
            <a:off x="11522175" y="6346678"/>
            <a:ext cx="395975" cy="252939"/>
          </a:xfrm>
          <a:prstGeom prst="rect">
            <a:avLst/>
          </a:prstGeom>
        </p:spPr>
        <p:txBody>
          <a:bodyPr anchor="ctr"/>
          <a:lstStyle>
            <a:lvl1pPr algn="ctr">
              <a:defRPr sz="700">
                <a:solidFill>
                  <a:srgbClr val="4B5554"/>
                </a:solidFill>
                <a:latin typeface="Arial" panose="020B0604020202020204" pitchFamily="34" charset="0"/>
              </a:defRPr>
            </a:lvl1pPr>
          </a:lstStyle>
          <a:p>
            <a:fld id="{502AA32E-850A-4F3A-9344-4AB458E1939A}" type="slidenum">
              <a:rPr lang="en-AU" smtClean="0"/>
              <a:pPr/>
              <a:t>‹#›</a:t>
            </a:fld>
            <a:endParaRPr lang="en-AU" dirty="0"/>
          </a:p>
        </p:txBody>
      </p:sp>
      <p:sp>
        <p:nvSpPr>
          <p:cNvPr id="4" name="Oval 10">
            <a:extLst>
              <a:ext uri="{FF2B5EF4-FFF2-40B4-BE49-F238E27FC236}">
                <a16:creationId xmlns:a16="http://schemas.microsoft.com/office/drawing/2014/main" id="{26E28C6A-861D-0711-ED01-5181E39EFFC0}"/>
              </a:ext>
            </a:extLst>
          </p:cNvPr>
          <p:cNvSpPr/>
          <p:nvPr userDrawn="1"/>
        </p:nvSpPr>
        <p:spPr>
          <a:xfrm>
            <a:off x="11562663" y="6308482"/>
            <a:ext cx="307377" cy="307377"/>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endParaRPr>
          </a:p>
        </p:txBody>
      </p:sp>
      <p:pic>
        <p:nvPicPr>
          <p:cNvPr id="8" name="Picture 11">
            <a:extLst>
              <a:ext uri="{FF2B5EF4-FFF2-40B4-BE49-F238E27FC236}">
                <a16:creationId xmlns:a16="http://schemas.microsoft.com/office/drawing/2014/main" id="{8D05E68F-10C9-8B61-53E5-C38A086EB4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7315" y="6399175"/>
            <a:ext cx="853196" cy="192822"/>
          </a:xfrm>
          <a:prstGeom prst="rect">
            <a:avLst/>
          </a:prstGeom>
        </p:spPr>
      </p:pic>
    </p:spTree>
    <p:extLst>
      <p:ext uri="{BB962C8B-B14F-4D97-AF65-F5344CB8AC3E}">
        <p14:creationId xmlns:p14="http://schemas.microsoft.com/office/powerpoint/2010/main" val="3579273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 + logo + white">
    <p:bg>
      <p:bgPr>
        <a:solidFill>
          <a:schemeClr val="bg1"/>
        </a:solidFill>
        <a:effectLst/>
      </p:bgPr>
    </p:bg>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6000" y="540000"/>
            <a:ext cx="10852900" cy="576000"/>
          </a:xfrm>
        </p:spPr>
        <p:txBody>
          <a:bodyPr/>
          <a:lstStyle/>
          <a:p>
            <a:r>
              <a:rPr lang="en-GB"/>
              <a:t>Click to edit Master title style</a:t>
            </a:r>
            <a:endParaRPr lang="en-NO"/>
          </a:p>
        </p:txBody>
      </p:sp>
      <p:sp>
        <p:nvSpPr>
          <p:cNvPr id="48" name="Date Placeholder 47">
            <a:extLst>
              <a:ext uri="{FF2B5EF4-FFF2-40B4-BE49-F238E27FC236}">
                <a16:creationId xmlns:a16="http://schemas.microsoft.com/office/drawing/2014/main" id="{1152FAC3-3AB1-2E9C-B7E5-B4B7EDEDD552}"/>
              </a:ext>
            </a:extLst>
          </p:cNvPr>
          <p:cNvSpPr>
            <a:spLocks noGrp="1"/>
          </p:cNvSpPr>
          <p:nvPr>
            <p:ph type="dt" sz="half" idx="10"/>
          </p:nvPr>
        </p:nvSpPr>
        <p:spPr/>
        <p:txBody>
          <a:bodyPr/>
          <a:lstStyle/>
          <a:p>
            <a:r>
              <a:rPr lang="nb-NO"/>
              <a:t>15 May 2025</a:t>
            </a:r>
            <a:endParaRPr lang="en-GB"/>
          </a:p>
        </p:txBody>
      </p:sp>
      <p:sp>
        <p:nvSpPr>
          <p:cNvPr id="49" name="Footer Placeholder 48">
            <a:extLst>
              <a:ext uri="{FF2B5EF4-FFF2-40B4-BE49-F238E27FC236}">
                <a16:creationId xmlns:a16="http://schemas.microsoft.com/office/drawing/2014/main" id="{661DB026-DC47-13CB-DDD4-212C16EE36F9}"/>
              </a:ext>
            </a:extLst>
          </p:cNvPr>
          <p:cNvSpPr>
            <a:spLocks noGrp="1"/>
          </p:cNvSpPr>
          <p:nvPr>
            <p:ph type="ftr" sz="quarter" idx="11"/>
          </p:nvPr>
        </p:nvSpPr>
        <p:spPr/>
        <p:txBody>
          <a:bodyPr/>
          <a:lstStyle/>
          <a:p>
            <a:r>
              <a:rPr lang="en-GB"/>
              <a:t>xxxxx</a:t>
            </a:r>
            <a:endParaRPr lang="en-NO"/>
          </a:p>
        </p:txBody>
      </p:sp>
      <p:sp>
        <p:nvSpPr>
          <p:cNvPr id="50" name="Slide Number Placeholder 49">
            <a:extLst>
              <a:ext uri="{FF2B5EF4-FFF2-40B4-BE49-F238E27FC236}">
                <a16:creationId xmlns:a16="http://schemas.microsoft.com/office/drawing/2014/main" id="{F907B436-6681-A953-E1EF-00D0608DD704}"/>
              </a:ext>
            </a:extLst>
          </p:cNvPr>
          <p:cNvSpPr>
            <a:spLocks noGrp="1"/>
          </p:cNvSpPr>
          <p:nvPr>
            <p:ph type="sldNum" sz="quarter" idx="12"/>
          </p:nvPr>
        </p:nvSpPr>
        <p:spPr/>
        <p:txBody>
          <a:bodyPr/>
          <a:lstStyle/>
          <a:p>
            <a:fld id="{53D171FE-AD57-984C-8E3A-AC897E8C559C}" type="slidenum">
              <a:rPr lang="en-US" smtClean="0"/>
              <a:pPr/>
              <a:t>‹#›</a:t>
            </a:fld>
            <a:endParaRPr lang="en-US"/>
          </a:p>
        </p:txBody>
      </p:sp>
    </p:spTree>
    <p:extLst>
      <p:ext uri="{BB962C8B-B14F-4D97-AF65-F5344CB8AC3E}">
        <p14:creationId xmlns:p14="http://schemas.microsoft.com/office/powerpoint/2010/main" val="87850547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 log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0129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 + logo + grey">
    <p:bg>
      <p:bgPr>
        <a:solidFill>
          <a:schemeClr val="bg2"/>
        </a:solidFill>
        <a:effectLst/>
      </p:bgPr>
    </p:bg>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6000" y="540000"/>
            <a:ext cx="10852900" cy="576000"/>
          </a:xfrm>
        </p:spPr>
        <p:txBody>
          <a:bodyPr/>
          <a:lstStyle/>
          <a:p>
            <a:r>
              <a:rPr lang="en-GB"/>
              <a:t>Click to edit Master title style</a:t>
            </a:r>
            <a:endParaRPr lang="en-NO"/>
          </a:p>
        </p:txBody>
      </p:sp>
      <p:sp>
        <p:nvSpPr>
          <p:cNvPr id="2" name="Date Placeholder 1">
            <a:extLst>
              <a:ext uri="{FF2B5EF4-FFF2-40B4-BE49-F238E27FC236}">
                <a16:creationId xmlns:a16="http://schemas.microsoft.com/office/drawing/2014/main" id="{DD4F4C2A-E0D2-A6ED-09E5-1F51FC93CD7C}"/>
              </a:ext>
            </a:extLst>
          </p:cNvPr>
          <p:cNvSpPr>
            <a:spLocks noGrp="1"/>
          </p:cNvSpPr>
          <p:nvPr>
            <p:ph type="dt" sz="half" idx="10"/>
          </p:nvPr>
        </p:nvSpPr>
        <p:spPr/>
        <p:txBody>
          <a:bodyPr/>
          <a:lstStyle/>
          <a:p>
            <a:r>
              <a:rPr lang="nb-NO"/>
              <a:t>15 May 2025</a:t>
            </a:r>
            <a:endParaRPr lang="en-GB"/>
          </a:p>
        </p:txBody>
      </p:sp>
      <p:sp>
        <p:nvSpPr>
          <p:cNvPr id="3" name="Footer Placeholder 2">
            <a:extLst>
              <a:ext uri="{FF2B5EF4-FFF2-40B4-BE49-F238E27FC236}">
                <a16:creationId xmlns:a16="http://schemas.microsoft.com/office/drawing/2014/main" id="{BED146F2-4E03-F0C9-ADD4-24A736625EAA}"/>
              </a:ext>
            </a:extLst>
          </p:cNvPr>
          <p:cNvSpPr>
            <a:spLocks noGrp="1"/>
          </p:cNvSpPr>
          <p:nvPr>
            <p:ph type="ftr" sz="quarter" idx="11"/>
          </p:nvPr>
        </p:nvSpPr>
        <p:spPr/>
        <p:txBody>
          <a:bodyPr/>
          <a:lstStyle/>
          <a:p>
            <a:r>
              <a:rPr lang="en-GB"/>
              <a:t>xxxxx</a:t>
            </a:r>
            <a:endParaRPr lang="en-NO"/>
          </a:p>
        </p:txBody>
      </p:sp>
      <p:sp>
        <p:nvSpPr>
          <p:cNvPr id="4" name="Slide Number Placeholder 3">
            <a:extLst>
              <a:ext uri="{FF2B5EF4-FFF2-40B4-BE49-F238E27FC236}">
                <a16:creationId xmlns:a16="http://schemas.microsoft.com/office/drawing/2014/main" id="{335A4AE5-20A7-52A2-87F5-93F9935F1940}"/>
              </a:ext>
            </a:extLst>
          </p:cNvPr>
          <p:cNvSpPr>
            <a:spLocks noGrp="1"/>
          </p:cNvSpPr>
          <p:nvPr>
            <p:ph type="sldNum" sz="quarter" idx="12"/>
          </p:nvPr>
        </p:nvSpPr>
        <p:spPr/>
        <p:txBody>
          <a:bodyPr/>
          <a:lstStyle/>
          <a:p>
            <a:fld id="{53D171FE-AD57-984C-8E3A-AC897E8C559C}" type="slidenum">
              <a:rPr lang="en-US" smtClean="0"/>
              <a:pPr/>
              <a:t>‹#›</a:t>
            </a:fld>
            <a:endParaRPr lang="en-US"/>
          </a:p>
        </p:txBody>
      </p:sp>
    </p:spTree>
    <p:extLst>
      <p:ext uri="{BB962C8B-B14F-4D97-AF65-F5344CB8AC3E}">
        <p14:creationId xmlns:p14="http://schemas.microsoft.com/office/powerpoint/2010/main" val="236543998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Full bleed">
    <p:bg>
      <p:bgPr>
        <a:solidFill>
          <a:srgbClr val="E4E0D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17259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Head+logo">
    <p:bg>
      <p:bgPr>
        <a:solidFill>
          <a:schemeClr val="bg1"/>
        </a:solidFill>
        <a:effectLst/>
      </p:bgPr>
    </p:bg>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6000" y="540000"/>
            <a:ext cx="10852900" cy="576000"/>
          </a:xfrm>
        </p:spPr>
        <p:txBody>
          <a:bodyPr/>
          <a:lstStyle/>
          <a:p>
            <a:r>
              <a:rPr lang="en-GB"/>
              <a:t>Click to edit Master title style</a:t>
            </a:r>
            <a:endParaRPr lang="en-NO"/>
          </a:p>
        </p:txBody>
      </p:sp>
      <p:sp>
        <p:nvSpPr>
          <p:cNvPr id="2" name="Rectangle 13">
            <a:extLst>
              <a:ext uri="{FF2B5EF4-FFF2-40B4-BE49-F238E27FC236}">
                <a16:creationId xmlns:a16="http://schemas.microsoft.com/office/drawing/2014/main" id="{842B6AF3-310C-62C4-3261-2B656BC79C7F}"/>
              </a:ext>
            </a:extLst>
          </p:cNvPr>
          <p:cNvSpPr/>
          <p:nvPr userDrawn="1"/>
        </p:nvSpPr>
        <p:spPr>
          <a:xfrm>
            <a:off x="684000" y="4284000"/>
            <a:ext cx="3456000" cy="1835971"/>
          </a:xfrm>
          <a:prstGeom prst="roundRect">
            <a:avLst>
              <a:gd name="adj" fmla="val 8334"/>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 name="Rectangle 13">
            <a:extLst>
              <a:ext uri="{FF2B5EF4-FFF2-40B4-BE49-F238E27FC236}">
                <a16:creationId xmlns:a16="http://schemas.microsoft.com/office/drawing/2014/main" id="{282662B8-7375-19BE-34CD-643AE72C502B}"/>
              </a:ext>
            </a:extLst>
          </p:cNvPr>
          <p:cNvSpPr/>
          <p:nvPr userDrawn="1"/>
        </p:nvSpPr>
        <p:spPr>
          <a:xfrm>
            <a:off x="684000" y="2214000"/>
            <a:ext cx="3456000" cy="1835971"/>
          </a:xfrm>
          <a:prstGeom prst="roundRect">
            <a:avLst>
              <a:gd name="adj" fmla="val 8334"/>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1" name="Rectangle 13">
            <a:extLst>
              <a:ext uri="{FF2B5EF4-FFF2-40B4-BE49-F238E27FC236}">
                <a16:creationId xmlns:a16="http://schemas.microsoft.com/office/drawing/2014/main" id="{3B1A6151-C2C6-48BA-3F55-1AAA38514BD2}"/>
              </a:ext>
            </a:extLst>
          </p:cNvPr>
          <p:cNvSpPr/>
          <p:nvPr userDrawn="1"/>
        </p:nvSpPr>
        <p:spPr>
          <a:xfrm>
            <a:off x="4374000" y="4284000"/>
            <a:ext cx="3456000" cy="1835971"/>
          </a:xfrm>
          <a:prstGeom prst="roundRect">
            <a:avLst>
              <a:gd name="adj" fmla="val 8334"/>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2" name="Rectangle 13">
            <a:extLst>
              <a:ext uri="{FF2B5EF4-FFF2-40B4-BE49-F238E27FC236}">
                <a16:creationId xmlns:a16="http://schemas.microsoft.com/office/drawing/2014/main" id="{7855D48D-6E19-5B95-B3F8-BD99B8D49025}"/>
              </a:ext>
            </a:extLst>
          </p:cNvPr>
          <p:cNvSpPr/>
          <p:nvPr userDrawn="1"/>
        </p:nvSpPr>
        <p:spPr>
          <a:xfrm>
            <a:off x="4374000" y="2214000"/>
            <a:ext cx="3456000" cy="1835971"/>
          </a:xfrm>
          <a:prstGeom prst="roundRect">
            <a:avLst>
              <a:gd name="adj" fmla="val 8334"/>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Rectangle 13">
            <a:extLst>
              <a:ext uri="{FF2B5EF4-FFF2-40B4-BE49-F238E27FC236}">
                <a16:creationId xmlns:a16="http://schemas.microsoft.com/office/drawing/2014/main" id="{7C02F7E4-1F1B-2C28-3C4E-3106E45BC90B}"/>
              </a:ext>
            </a:extLst>
          </p:cNvPr>
          <p:cNvSpPr/>
          <p:nvPr userDrawn="1"/>
        </p:nvSpPr>
        <p:spPr>
          <a:xfrm>
            <a:off x="8064000" y="4284000"/>
            <a:ext cx="3456000" cy="1835971"/>
          </a:xfrm>
          <a:prstGeom prst="roundRect">
            <a:avLst>
              <a:gd name="adj" fmla="val 8334"/>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C4B7AC9D-7BB0-BE2E-04D2-01A13DD1AAF3}"/>
              </a:ext>
            </a:extLst>
          </p:cNvPr>
          <p:cNvSpPr/>
          <p:nvPr userDrawn="1"/>
        </p:nvSpPr>
        <p:spPr>
          <a:xfrm>
            <a:off x="8064000" y="2214000"/>
            <a:ext cx="3456000" cy="1835971"/>
          </a:xfrm>
          <a:prstGeom prst="roundRect">
            <a:avLst>
              <a:gd name="adj" fmla="val 8334"/>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031172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White">
    <p:bg>
      <p:bgPr>
        <a:solidFill>
          <a:schemeClr val="bg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5F0EED5-A02E-9B3A-180F-E87881326863}"/>
              </a:ext>
            </a:extLst>
          </p:cNvPr>
          <p:cNvSpPr txBox="1">
            <a:spLocks/>
          </p:cNvSpPr>
          <p:nvPr userDrawn="1"/>
        </p:nvSpPr>
        <p:spPr>
          <a:xfrm>
            <a:off x="356235" y="6501849"/>
            <a:ext cx="3059318" cy="2453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chemeClr val="bg1"/>
                </a:solidFill>
                <a:latin typeface="Arial" panose="020B0604020202020204" pitchFamily="34" charset="0"/>
                <a:ea typeface="+mn-ea"/>
                <a:cs typeface="+mn-cs"/>
              </a:defRPr>
            </a:lvl1pPr>
            <a:lvl2pPr marL="342900" indent="0" algn="ctr" defTabSz="914400" rtl="0" eaLnBrk="1" latinLnBrk="0" hangingPunct="1">
              <a:lnSpc>
                <a:spcPct val="100000"/>
              </a:lnSpc>
              <a:spcBef>
                <a:spcPts val="500"/>
              </a:spcBef>
              <a:buFont typeface="Arial" panose="020B0604020202020204" pitchFamily="34" charset="0"/>
              <a:buNone/>
              <a:defRPr sz="1500" kern="1200">
                <a:solidFill>
                  <a:schemeClr val="tx1"/>
                </a:solidFill>
                <a:latin typeface="+mn-lt"/>
                <a:ea typeface="+mn-ea"/>
                <a:cs typeface="+mn-cs"/>
              </a:defRPr>
            </a:lvl2pPr>
            <a:lvl3pPr marL="685800" indent="0" algn="ctr" defTabSz="914400" rtl="0" eaLnBrk="1" latinLnBrk="0" hangingPunct="1">
              <a:lnSpc>
                <a:spcPct val="10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4pPr>
            <a:lvl5pPr marL="13716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lgn="l" rtl="0" fontAlgn="base"/>
            <a:r>
              <a:rPr lang="en-US" sz="500" b="0" i="0" u="none" strike="noStrike">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 All rights reserved AutoStore Technologies AS. AutoStore Technologies AS is the sole owner of the content </a:t>
            </a:r>
            <a:r>
              <a:rPr lang="en-US" sz="5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en-US" sz="500" b="0" i="0" u="none" strike="noStrike">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of this document and related intellectual property, including, but not limited to design, patent and trademarks.</a:t>
            </a:r>
            <a:r>
              <a:rPr lang="nb-NO" sz="5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nb-NO" sz="5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p:txBody>
      </p:sp>
      <p:sp>
        <p:nvSpPr>
          <p:cNvPr id="5" name="Title 25">
            <a:extLst>
              <a:ext uri="{FF2B5EF4-FFF2-40B4-BE49-F238E27FC236}">
                <a16:creationId xmlns:a16="http://schemas.microsoft.com/office/drawing/2014/main" id="{3701ACC9-06B6-F247-11AC-F659AB7E3E86}"/>
              </a:ext>
            </a:extLst>
          </p:cNvPr>
          <p:cNvSpPr>
            <a:spLocks noGrp="1"/>
          </p:cNvSpPr>
          <p:nvPr>
            <p:ph type="title" hasCustomPrompt="1"/>
          </p:nvPr>
        </p:nvSpPr>
        <p:spPr>
          <a:xfrm>
            <a:off x="371475" y="1919620"/>
            <a:ext cx="10477500" cy="1701035"/>
          </a:xfrm>
          <a:prstGeom prst="rect">
            <a:avLst/>
          </a:prstGeom>
        </p:spPr>
        <p:txBody>
          <a:bodyPr wrap="square" anchor="b" anchorCtr="0">
            <a:noAutofit/>
          </a:bodyPr>
          <a:lstStyle>
            <a:lvl1pPr algn="l">
              <a:defRPr sz="7200">
                <a:solidFill>
                  <a:schemeClr val="tx1">
                    <a:lumMod val="85000"/>
                    <a:lumOff val="15000"/>
                  </a:schemeClr>
                </a:solidFill>
                <a:latin typeface="CircularAutoStore TT Book" panose="020B0504010101010104" pitchFamily="34" charset="77"/>
                <a:cs typeface="CircularAutoStore TT Book" panose="020B0504010101010104" pitchFamily="34" charset="77"/>
              </a:defRPr>
            </a:lvl1pPr>
          </a:lstStyle>
          <a:p>
            <a:r>
              <a:rPr lang="en-US" noProof="0"/>
              <a:t>Click to add title</a:t>
            </a:r>
          </a:p>
        </p:txBody>
      </p:sp>
      <p:sp>
        <p:nvSpPr>
          <p:cNvPr id="6" name="Subtitle 2">
            <a:extLst>
              <a:ext uri="{FF2B5EF4-FFF2-40B4-BE49-F238E27FC236}">
                <a16:creationId xmlns:a16="http://schemas.microsoft.com/office/drawing/2014/main" id="{91B45623-69C7-67E8-7847-F6A2186DF9A3}"/>
              </a:ext>
            </a:extLst>
          </p:cNvPr>
          <p:cNvSpPr>
            <a:spLocks noGrp="1"/>
          </p:cNvSpPr>
          <p:nvPr>
            <p:ph type="subTitle" idx="1" hasCustomPrompt="1"/>
          </p:nvPr>
        </p:nvSpPr>
        <p:spPr>
          <a:xfrm>
            <a:off x="371475" y="3649158"/>
            <a:ext cx="10477500" cy="438891"/>
          </a:xfrm>
          <a:prstGeom prst="rect">
            <a:avLst/>
          </a:prstGeom>
        </p:spPr>
        <p:txBody>
          <a:bodyPr lIns="0" tIns="0" rIns="0" bIns="0">
            <a:noAutofit/>
          </a:bodyPr>
          <a:lstStyle>
            <a:lvl1pPr marL="0" indent="0" algn="l">
              <a:lnSpc>
                <a:spcPct val="100000"/>
              </a:lnSpc>
              <a:spcBef>
                <a:spcPts val="0"/>
              </a:spcBef>
              <a:buNone/>
              <a:defRPr sz="2200" b="0" i="0">
                <a:solidFill>
                  <a:schemeClr val="tx1">
                    <a:lumMod val="85000"/>
                    <a:lumOff val="15000"/>
                  </a:schemeClr>
                </a:solidFill>
                <a:latin typeface="CircularAutoStore TT Thin" panose="020B0304010101010104" pitchFamily="34" charset="77"/>
                <a:cs typeface="CircularAutoStore TT Thin" panose="020B03040101010101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add subtitle</a:t>
            </a:r>
          </a:p>
        </p:txBody>
      </p:sp>
      <p:pic>
        <p:nvPicPr>
          <p:cNvPr id="3" name="Picture 6" descr="Picture 6">
            <a:extLst>
              <a:ext uri="{FF2B5EF4-FFF2-40B4-BE49-F238E27FC236}">
                <a16:creationId xmlns:a16="http://schemas.microsoft.com/office/drawing/2014/main" id="{C1271887-429E-ABC2-0060-5D65BFE59954}"/>
              </a:ext>
            </a:extLst>
          </p:cNvPr>
          <p:cNvPicPr>
            <a:picLocks noChangeAspect="1"/>
          </p:cNvPicPr>
          <p:nvPr userDrawn="1"/>
        </p:nvPicPr>
        <p:blipFill>
          <a:blip r:embed="rId2"/>
          <a:stretch>
            <a:fillRect/>
          </a:stretch>
        </p:blipFill>
        <p:spPr>
          <a:xfrm>
            <a:off x="11179531" y="6501849"/>
            <a:ext cx="815797" cy="184830"/>
          </a:xfrm>
          <a:prstGeom prst="rect">
            <a:avLst/>
          </a:prstGeom>
          <a:ln w="12700">
            <a:miter lim="400000"/>
          </a:ln>
        </p:spPr>
      </p:pic>
      <p:cxnSp>
        <p:nvCxnSpPr>
          <p:cNvPr id="9" name="Straight Connector 8">
            <a:extLst>
              <a:ext uri="{FF2B5EF4-FFF2-40B4-BE49-F238E27FC236}">
                <a16:creationId xmlns:a16="http://schemas.microsoft.com/office/drawing/2014/main" id="{BD31E4C0-6EDB-877B-A6FE-24D61D3B3FB5}"/>
              </a:ext>
            </a:extLst>
          </p:cNvPr>
          <p:cNvCxnSpPr>
            <a:cxnSpLocks/>
          </p:cNvCxnSpPr>
          <p:nvPr userDrawn="1"/>
        </p:nvCxnSpPr>
        <p:spPr>
          <a:xfrm>
            <a:off x="356235" y="6353816"/>
            <a:ext cx="305931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5F15E9C-EB8C-68E2-7BAB-7809E202CA9C}"/>
              </a:ext>
            </a:extLst>
          </p:cNvPr>
          <p:cNvSpPr>
            <a:spLocks noGrp="1"/>
          </p:cNvSpPr>
          <p:nvPr>
            <p:ph type="body" sz="quarter" idx="10" hasCustomPrompt="1"/>
          </p:nvPr>
        </p:nvSpPr>
        <p:spPr>
          <a:xfrm>
            <a:off x="356235" y="5973575"/>
            <a:ext cx="3059424" cy="215872"/>
          </a:xfrm>
        </p:spPr>
        <p:txBody>
          <a:bodyPr/>
          <a:lstStyle>
            <a:lvl1pPr>
              <a:defRPr sz="1000"/>
            </a:lvl1pPr>
          </a:lstStyle>
          <a:p>
            <a:pPr lvl="0"/>
            <a:r>
              <a:rPr lang="en-GB"/>
              <a:t>Click to add presenter name</a:t>
            </a:r>
          </a:p>
        </p:txBody>
      </p:sp>
      <p:sp>
        <p:nvSpPr>
          <p:cNvPr id="15" name="Text Placeholder 14">
            <a:extLst>
              <a:ext uri="{FF2B5EF4-FFF2-40B4-BE49-F238E27FC236}">
                <a16:creationId xmlns:a16="http://schemas.microsoft.com/office/drawing/2014/main" id="{00B686FC-5DDD-9D9C-EC1F-9512A3C4DC05}"/>
              </a:ext>
            </a:extLst>
          </p:cNvPr>
          <p:cNvSpPr>
            <a:spLocks noGrp="1"/>
          </p:cNvSpPr>
          <p:nvPr>
            <p:ph type="body" sz="quarter" idx="11" hasCustomPrompt="1"/>
          </p:nvPr>
        </p:nvSpPr>
        <p:spPr>
          <a:xfrm>
            <a:off x="355600" y="6151347"/>
            <a:ext cx="3059953" cy="215873"/>
          </a:xfrm>
        </p:spPr>
        <p:txBody>
          <a:bodyPr/>
          <a:lstStyle>
            <a:lvl1pPr>
              <a:defRPr sz="700" b="0" i="0">
                <a:solidFill>
                  <a:schemeClr val="tx1">
                    <a:lumMod val="85000"/>
                    <a:lumOff val="15000"/>
                  </a:schemeClr>
                </a:solidFill>
                <a:latin typeface="CircularAutoStore TT Light" panose="020B0404010101010104" pitchFamily="34" charset="77"/>
                <a:cs typeface="CircularAutoStore TT Light" panose="020B0404010101010104" pitchFamily="34" charset="77"/>
              </a:defRPr>
            </a:lvl1pPr>
          </a:lstStyle>
          <a:p>
            <a:pPr lvl="0"/>
            <a:r>
              <a:rPr lang="en-GB"/>
              <a:t>Click to edit role of presenter at </a:t>
            </a:r>
            <a:r>
              <a:rPr lang="en-GB" err="1"/>
              <a:t>AutoStore</a:t>
            </a:r>
            <a:endParaRPr lang="en-NO"/>
          </a:p>
        </p:txBody>
      </p:sp>
    </p:spTree>
    <p:extLst>
      <p:ext uri="{BB962C8B-B14F-4D97-AF65-F5344CB8AC3E}">
        <p14:creationId xmlns:p14="http://schemas.microsoft.com/office/powerpoint/2010/main" val="3872666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Head+logo">
    <p:bg>
      <p:bgPr>
        <a:solidFill>
          <a:schemeClr val="bg1"/>
        </a:solidFill>
        <a:effectLst/>
      </p:bgPr>
    </p:bg>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70FA8505-AC9F-BFFE-B4C2-BD35234E6601}"/>
              </a:ext>
            </a:extLst>
          </p:cNvPr>
          <p:cNvSpPr/>
          <p:nvPr userDrawn="1"/>
        </p:nvSpPr>
        <p:spPr>
          <a:xfrm>
            <a:off x="4374000" y="3960000"/>
            <a:ext cx="3456000" cy="2159105"/>
          </a:xfrm>
          <a:prstGeom prst="roundRect">
            <a:avLst>
              <a:gd name="adj" fmla="val 70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6000" y="540000"/>
            <a:ext cx="10852900" cy="576000"/>
          </a:xfrm>
        </p:spPr>
        <p:txBody>
          <a:bodyPr/>
          <a:lstStyle/>
          <a:p>
            <a:r>
              <a:rPr lang="en-GB"/>
              <a:t>Click to edit Master title style</a:t>
            </a:r>
            <a:endParaRPr lang="en-NO"/>
          </a:p>
        </p:txBody>
      </p:sp>
      <p:sp>
        <p:nvSpPr>
          <p:cNvPr id="25" name="Rounded Rectangle 24">
            <a:extLst>
              <a:ext uri="{FF2B5EF4-FFF2-40B4-BE49-F238E27FC236}">
                <a16:creationId xmlns:a16="http://schemas.microsoft.com/office/drawing/2014/main" id="{2DE995AC-17AB-B104-65A1-878C3F2C1794}"/>
              </a:ext>
            </a:extLst>
          </p:cNvPr>
          <p:cNvSpPr/>
          <p:nvPr userDrawn="1"/>
        </p:nvSpPr>
        <p:spPr>
          <a:xfrm>
            <a:off x="684000" y="3960866"/>
            <a:ext cx="3456000" cy="2159105"/>
          </a:xfrm>
          <a:prstGeom prst="roundRect">
            <a:avLst>
              <a:gd name="adj" fmla="val 70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7" name="Rounded Rectangle 26">
            <a:extLst>
              <a:ext uri="{FF2B5EF4-FFF2-40B4-BE49-F238E27FC236}">
                <a16:creationId xmlns:a16="http://schemas.microsoft.com/office/drawing/2014/main" id="{2099FE92-A4C4-7B22-3FF7-BFFA0A89E58E}"/>
              </a:ext>
            </a:extLst>
          </p:cNvPr>
          <p:cNvSpPr/>
          <p:nvPr userDrawn="1"/>
        </p:nvSpPr>
        <p:spPr>
          <a:xfrm>
            <a:off x="8064000" y="3960000"/>
            <a:ext cx="3456000" cy="2159105"/>
          </a:xfrm>
          <a:prstGeom prst="roundRect">
            <a:avLst>
              <a:gd name="adj" fmla="val 70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8" name="Rounded Rectangle 27">
            <a:extLst>
              <a:ext uri="{FF2B5EF4-FFF2-40B4-BE49-F238E27FC236}">
                <a16:creationId xmlns:a16="http://schemas.microsoft.com/office/drawing/2014/main" id="{28717A47-D9E8-3488-68BA-2048A2C7EDF0}"/>
              </a:ext>
            </a:extLst>
          </p:cNvPr>
          <p:cNvSpPr/>
          <p:nvPr userDrawn="1"/>
        </p:nvSpPr>
        <p:spPr>
          <a:xfrm>
            <a:off x="4374000" y="1548000"/>
            <a:ext cx="3456000" cy="2159105"/>
          </a:xfrm>
          <a:prstGeom prst="roundRect">
            <a:avLst>
              <a:gd name="adj" fmla="val 70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9" name="Rounded Rectangle 28">
            <a:extLst>
              <a:ext uri="{FF2B5EF4-FFF2-40B4-BE49-F238E27FC236}">
                <a16:creationId xmlns:a16="http://schemas.microsoft.com/office/drawing/2014/main" id="{026F1AC8-ACF7-A7D3-ACA1-504EBEB01A6D}"/>
              </a:ext>
            </a:extLst>
          </p:cNvPr>
          <p:cNvSpPr/>
          <p:nvPr userDrawn="1"/>
        </p:nvSpPr>
        <p:spPr>
          <a:xfrm>
            <a:off x="8064000" y="1548000"/>
            <a:ext cx="3456000" cy="2159105"/>
          </a:xfrm>
          <a:prstGeom prst="roundRect">
            <a:avLst>
              <a:gd name="adj" fmla="val 70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0" name="Rounded Rectangle 29">
            <a:extLst>
              <a:ext uri="{FF2B5EF4-FFF2-40B4-BE49-F238E27FC236}">
                <a16:creationId xmlns:a16="http://schemas.microsoft.com/office/drawing/2014/main" id="{AED1C5A3-E738-330E-AA47-4F844E4CB54E}"/>
              </a:ext>
            </a:extLst>
          </p:cNvPr>
          <p:cNvSpPr/>
          <p:nvPr userDrawn="1"/>
        </p:nvSpPr>
        <p:spPr>
          <a:xfrm>
            <a:off x="684000" y="1548000"/>
            <a:ext cx="3456000" cy="2159105"/>
          </a:xfrm>
          <a:prstGeom prst="roundRect">
            <a:avLst>
              <a:gd name="adj" fmla="val 70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985075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Head+logo">
    <p:bg>
      <p:bgPr>
        <a:solidFill>
          <a:schemeClr val="bg1"/>
        </a:solidFill>
        <a:effectLst/>
      </p:bgPr>
    </p:bg>
    <p:spTree>
      <p:nvGrpSpPr>
        <p:cNvPr id="1" name=""/>
        <p:cNvGrpSpPr/>
        <p:nvPr/>
      </p:nvGrpSpPr>
      <p:grpSpPr>
        <a:xfrm>
          <a:off x="0" y="0"/>
          <a:ext cx="0" cy="0"/>
          <a:chOff x="0" y="0"/>
          <a:chExt cx="0" cy="0"/>
        </a:xfrm>
      </p:grpSpPr>
      <p:sp>
        <p:nvSpPr>
          <p:cNvPr id="9" name="Rectangle 13">
            <a:extLst>
              <a:ext uri="{FF2B5EF4-FFF2-40B4-BE49-F238E27FC236}">
                <a16:creationId xmlns:a16="http://schemas.microsoft.com/office/drawing/2014/main" id="{EF1AE6FF-5605-48E2-0D42-18FDBAEE0CBB}"/>
              </a:ext>
            </a:extLst>
          </p:cNvPr>
          <p:cNvSpPr/>
          <p:nvPr userDrawn="1"/>
        </p:nvSpPr>
        <p:spPr>
          <a:xfrm>
            <a:off x="4374000" y="3888000"/>
            <a:ext cx="3456000" cy="1835971"/>
          </a:xfrm>
          <a:prstGeom prst="roundRect">
            <a:avLst>
              <a:gd name="adj" fmla="val 833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6000" y="540000"/>
            <a:ext cx="10852900" cy="576000"/>
          </a:xfrm>
        </p:spPr>
        <p:txBody>
          <a:bodyPr/>
          <a:lstStyle/>
          <a:p>
            <a:r>
              <a:rPr lang="en-GB"/>
              <a:t>Click to edit Master title style</a:t>
            </a:r>
            <a:endParaRPr lang="en-NO"/>
          </a:p>
        </p:txBody>
      </p:sp>
      <p:sp>
        <p:nvSpPr>
          <p:cNvPr id="11" name="Rectangle 13">
            <a:extLst>
              <a:ext uri="{FF2B5EF4-FFF2-40B4-BE49-F238E27FC236}">
                <a16:creationId xmlns:a16="http://schemas.microsoft.com/office/drawing/2014/main" id="{3B1A6151-C2C6-48BA-3F55-1AAA38514BD2}"/>
              </a:ext>
            </a:extLst>
          </p:cNvPr>
          <p:cNvSpPr/>
          <p:nvPr userDrawn="1"/>
        </p:nvSpPr>
        <p:spPr>
          <a:xfrm>
            <a:off x="4374000" y="4284000"/>
            <a:ext cx="3456000" cy="1835971"/>
          </a:xfrm>
          <a:prstGeom prst="roundRect">
            <a:avLst>
              <a:gd name="adj" fmla="val 833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8578FAD2-6584-DA1D-8CA2-C8B90B69231B}"/>
              </a:ext>
            </a:extLst>
          </p:cNvPr>
          <p:cNvGrpSpPr/>
          <p:nvPr userDrawn="1"/>
        </p:nvGrpSpPr>
        <p:grpSpPr>
          <a:xfrm>
            <a:off x="684000" y="1440000"/>
            <a:ext cx="10836000" cy="2231971"/>
            <a:chOff x="684000" y="1476000"/>
            <a:chExt cx="10836000" cy="2231971"/>
          </a:xfrm>
        </p:grpSpPr>
        <p:sp>
          <p:nvSpPr>
            <p:cNvPr id="3" name="Rectangle 13">
              <a:extLst>
                <a:ext uri="{FF2B5EF4-FFF2-40B4-BE49-F238E27FC236}">
                  <a16:creationId xmlns:a16="http://schemas.microsoft.com/office/drawing/2014/main" id="{282662B8-7375-19BE-34CD-643AE72C502B}"/>
                </a:ext>
              </a:extLst>
            </p:cNvPr>
            <p:cNvSpPr/>
            <p:nvPr userDrawn="1"/>
          </p:nvSpPr>
          <p:spPr>
            <a:xfrm>
              <a:off x="684000" y="1476000"/>
              <a:ext cx="3456000" cy="1835971"/>
            </a:xfrm>
            <a:prstGeom prst="roundRect">
              <a:avLst>
                <a:gd name="adj" fmla="val 833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2" name="Rectangle 13">
              <a:extLst>
                <a:ext uri="{FF2B5EF4-FFF2-40B4-BE49-F238E27FC236}">
                  <a16:creationId xmlns:a16="http://schemas.microsoft.com/office/drawing/2014/main" id="{7855D48D-6E19-5B95-B3F8-BD99B8D49025}"/>
                </a:ext>
              </a:extLst>
            </p:cNvPr>
            <p:cNvSpPr/>
            <p:nvPr userDrawn="1"/>
          </p:nvSpPr>
          <p:spPr>
            <a:xfrm>
              <a:off x="4374000" y="1476000"/>
              <a:ext cx="3456000" cy="1835971"/>
            </a:xfrm>
            <a:prstGeom prst="roundRect">
              <a:avLst>
                <a:gd name="adj" fmla="val 833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 name="Rectangle 13">
              <a:extLst>
                <a:ext uri="{FF2B5EF4-FFF2-40B4-BE49-F238E27FC236}">
                  <a16:creationId xmlns:a16="http://schemas.microsoft.com/office/drawing/2014/main" id="{6D380E1A-4BF2-95BD-1731-D757B68D9CD2}"/>
                </a:ext>
              </a:extLst>
            </p:cNvPr>
            <p:cNvSpPr/>
            <p:nvPr userDrawn="1"/>
          </p:nvSpPr>
          <p:spPr>
            <a:xfrm>
              <a:off x="684000" y="1872000"/>
              <a:ext cx="3456000" cy="1835971"/>
            </a:xfrm>
            <a:prstGeom prst="roundRect">
              <a:avLst>
                <a:gd name="adj" fmla="val 833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 name="Rectangle 13">
              <a:extLst>
                <a:ext uri="{FF2B5EF4-FFF2-40B4-BE49-F238E27FC236}">
                  <a16:creationId xmlns:a16="http://schemas.microsoft.com/office/drawing/2014/main" id="{7066CE87-55DE-0557-25AC-CF1BA6BD9CA0}"/>
                </a:ext>
              </a:extLst>
            </p:cNvPr>
            <p:cNvSpPr/>
            <p:nvPr userDrawn="1"/>
          </p:nvSpPr>
          <p:spPr>
            <a:xfrm>
              <a:off x="4374000" y="1872000"/>
              <a:ext cx="3456000" cy="1835971"/>
            </a:xfrm>
            <a:prstGeom prst="roundRect">
              <a:avLst>
                <a:gd name="adj" fmla="val 833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C4B7AC9D-7BB0-BE2E-04D2-01A13DD1AAF3}"/>
                </a:ext>
              </a:extLst>
            </p:cNvPr>
            <p:cNvSpPr/>
            <p:nvPr userDrawn="1"/>
          </p:nvSpPr>
          <p:spPr>
            <a:xfrm>
              <a:off x="8064000" y="1476000"/>
              <a:ext cx="3456000" cy="1835971"/>
            </a:xfrm>
            <a:prstGeom prst="roundRect">
              <a:avLst>
                <a:gd name="adj" fmla="val 833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Rectangle 13">
              <a:extLst>
                <a:ext uri="{FF2B5EF4-FFF2-40B4-BE49-F238E27FC236}">
                  <a16:creationId xmlns:a16="http://schemas.microsoft.com/office/drawing/2014/main" id="{DE44CC8C-EA57-1855-EF48-3EF2E4BF7714}"/>
                </a:ext>
              </a:extLst>
            </p:cNvPr>
            <p:cNvSpPr/>
            <p:nvPr userDrawn="1"/>
          </p:nvSpPr>
          <p:spPr>
            <a:xfrm>
              <a:off x="8064000" y="1872000"/>
              <a:ext cx="3456000" cy="1835971"/>
            </a:xfrm>
            <a:prstGeom prst="roundRect">
              <a:avLst>
                <a:gd name="adj" fmla="val 833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2" name="Rectangle 13">
            <a:extLst>
              <a:ext uri="{FF2B5EF4-FFF2-40B4-BE49-F238E27FC236}">
                <a16:creationId xmlns:a16="http://schemas.microsoft.com/office/drawing/2014/main" id="{842B6AF3-310C-62C4-3261-2B656BC79C7F}"/>
              </a:ext>
            </a:extLst>
          </p:cNvPr>
          <p:cNvSpPr/>
          <p:nvPr userDrawn="1"/>
        </p:nvSpPr>
        <p:spPr>
          <a:xfrm>
            <a:off x="684000" y="4284000"/>
            <a:ext cx="3456000" cy="1835971"/>
          </a:xfrm>
          <a:prstGeom prst="roundRect">
            <a:avLst>
              <a:gd name="adj" fmla="val 833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Rectangle 13">
            <a:extLst>
              <a:ext uri="{FF2B5EF4-FFF2-40B4-BE49-F238E27FC236}">
                <a16:creationId xmlns:a16="http://schemas.microsoft.com/office/drawing/2014/main" id="{31378572-384B-71CB-3550-EF6391C93C48}"/>
              </a:ext>
            </a:extLst>
          </p:cNvPr>
          <p:cNvSpPr/>
          <p:nvPr userDrawn="1"/>
        </p:nvSpPr>
        <p:spPr>
          <a:xfrm>
            <a:off x="684000" y="3888000"/>
            <a:ext cx="3456000" cy="1835971"/>
          </a:xfrm>
          <a:prstGeom prst="roundRect">
            <a:avLst>
              <a:gd name="adj" fmla="val 833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Rectangle 13">
            <a:extLst>
              <a:ext uri="{FF2B5EF4-FFF2-40B4-BE49-F238E27FC236}">
                <a16:creationId xmlns:a16="http://schemas.microsoft.com/office/drawing/2014/main" id="{7C02F7E4-1F1B-2C28-3C4E-3106E45BC90B}"/>
              </a:ext>
            </a:extLst>
          </p:cNvPr>
          <p:cNvSpPr/>
          <p:nvPr userDrawn="1"/>
        </p:nvSpPr>
        <p:spPr>
          <a:xfrm>
            <a:off x="8064000" y="4284000"/>
            <a:ext cx="3456000" cy="1835971"/>
          </a:xfrm>
          <a:prstGeom prst="roundRect">
            <a:avLst>
              <a:gd name="adj" fmla="val 833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Rectangle 13">
            <a:extLst>
              <a:ext uri="{FF2B5EF4-FFF2-40B4-BE49-F238E27FC236}">
                <a16:creationId xmlns:a16="http://schemas.microsoft.com/office/drawing/2014/main" id="{183E747D-C5D2-57F1-1F6B-72F7920B1303}"/>
              </a:ext>
            </a:extLst>
          </p:cNvPr>
          <p:cNvSpPr/>
          <p:nvPr userDrawn="1"/>
        </p:nvSpPr>
        <p:spPr>
          <a:xfrm>
            <a:off x="8064000" y="3888000"/>
            <a:ext cx="3456000" cy="1835971"/>
          </a:xfrm>
          <a:prstGeom prst="roundRect">
            <a:avLst>
              <a:gd name="adj" fmla="val 833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498096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Head+logo">
    <p:bg>
      <p:bgPr>
        <a:solidFill>
          <a:schemeClr val="bg1"/>
        </a:solidFill>
        <a:effectLst/>
      </p:bgPr>
    </p:bg>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6000" y="540000"/>
            <a:ext cx="10852900" cy="576000"/>
          </a:xfrm>
        </p:spPr>
        <p:txBody>
          <a:bodyPr/>
          <a:lstStyle/>
          <a:p>
            <a:r>
              <a:rPr lang="en-GB"/>
              <a:t>Click to edit Master title style</a:t>
            </a:r>
            <a:endParaRPr lang="en-NO"/>
          </a:p>
        </p:txBody>
      </p:sp>
      <p:sp>
        <p:nvSpPr>
          <p:cNvPr id="17" name="Freeform 16">
            <a:extLst>
              <a:ext uri="{FF2B5EF4-FFF2-40B4-BE49-F238E27FC236}">
                <a16:creationId xmlns:a16="http://schemas.microsoft.com/office/drawing/2014/main" id="{BB603534-D56F-761F-055B-19E1220B05B6}"/>
              </a:ext>
            </a:extLst>
          </p:cNvPr>
          <p:cNvSpPr/>
          <p:nvPr userDrawn="1"/>
        </p:nvSpPr>
        <p:spPr>
          <a:xfrm>
            <a:off x="8064000" y="3024000"/>
            <a:ext cx="3456000" cy="3096000"/>
          </a:xfrm>
          <a:custGeom>
            <a:avLst/>
            <a:gdLst>
              <a:gd name="connsiteX0" fmla="*/ 141011 w 3490899"/>
              <a:gd name="connsiteY0" fmla="*/ 0 h 3096000"/>
              <a:gd name="connsiteX1" fmla="*/ 3349888 w 3490899"/>
              <a:gd name="connsiteY1" fmla="*/ 0 h 3096000"/>
              <a:gd name="connsiteX2" fmla="*/ 3490899 w 3490899"/>
              <a:gd name="connsiteY2" fmla="*/ 141011 h 3096000"/>
              <a:gd name="connsiteX3" fmla="*/ 3490899 w 3490899"/>
              <a:gd name="connsiteY3" fmla="*/ 1545011 h 3096000"/>
              <a:gd name="connsiteX4" fmla="*/ 3490899 w 3490899"/>
              <a:gd name="connsiteY4" fmla="*/ 1550989 h 3096000"/>
              <a:gd name="connsiteX5" fmla="*/ 3490899 w 3490899"/>
              <a:gd name="connsiteY5" fmla="*/ 2954989 h 3096000"/>
              <a:gd name="connsiteX6" fmla="*/ 3349888 w 3490899"/>
              <a:gd name="connsiteY6" fmla="*/ 3096000 h 3096000"/>
              <a:gd name="connsiteX7" fmla="*/ 141011 w 3490899"/>
              <a:gd name="connsiteY7" fmla="*/ 3096000 h 3096000"/>
              <a:gd name="connsiteX8" fmla="*/ 0 w 3490899"/>
              <a:gd name="connsiteY8" fmla="*/ 2954989 h 3096000"/>
              <a:gd name="connsiteX9" fmla="*/ 0 w 3490899"/>
              <a:gd name="connsiteY9" fmla="*/ 1550989 h 3096000"/>
              <a:gd name="connsiteX10" fmla="*/ 0 w 3490899"/>
              <a:gd name="connsiteY10" fmla="*/ 1545011 h 3096000"/>
              <a:gd name="connsiteX11" fmla="*/ 0 w 3490899"/>
              <a:gd name="connsiteY11" fmla="*/ 141011 h 3096000"/>
              <a:gd name="connsiteX12" fmla="*/ 141011 w 3490899"/>
              <a:gd name="connsiteY12"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0899" h="3096000">
                <a:moveTo>
                  <a:pt x="141011" y="0"/>
                </a:moveTo>
                <a:lnTo>
                  <a:pt x="3349888" y="0"/>
                </a:lnTo>
                <a:cubicBezTo>
                  <a:pt x="3427766" y="0"/>
                  <a:pt x="3490899" y="63133"/>
                  <a:pt x="3490899" y="141011"/>
                </a:cubicBezTo>
                <a:lnTo>
                  <a:pt x="3490899" y="1545011"/>
                </a:lnTo>
                <a:lnTo>
                  <a:pt x="3490899" y="1550989"/>
                </a:lnTo>
                <a:lnTo>
                  <a:pt x="3490899" y="2954989"/>
                </a:lnTo>
                <a:cubicBezTo>
                  <a:pt x="3490899" y="3032867"/>
                  <a:pt x="3427766" y="3096000"/>
                  <a:pt x="3349888" y="3096000"/>
                </a:cubicBezTo>
                <a:lnTo>
                  <a:pt x="141011" y="3096000"/>
                </a:lnTo>
                <a:cubicBezTo>
                  <a:pt x="63133" y="3096000"/>
                  <a:pt x="0" y="3032867"/>
                  <a:pt x="0" y="2954989"/>
                </a:cubicBezTo>
                <a:lnTo>
                  <a:pt x="0" y="1550989"/>
                </a:lnTo>
                <a:lnTo>
                  <a:pt x="0" y="1545011"/>
                </a:lnTo>
                <a:lnTo>
                  <a:pt x="0" y="141011"/>
                </a:lnTo>
                <a:cubicBezTo>
                  <a:pt x="0" y="63133"/>
                  <a:pt x="63133" y="0"/>
                  <a:pt x="14101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5" name="Freeform 14">
            <a:extLst>
              <a:ext uri="{FF2B5EF4-FFF2-40B4-BE49-F238E27FC236}">
                <a16:creationId xmlns:a16="http://schemas.microsoft.com/office/drawing/2014/main" id="{8CD8FF95-046F-2F13-E5D8-3F1396D79A1E}"/>
              </a:ext>
            </a:extLst>
          </p:cNvPr>
          <p:cNvSpPr/>
          <p:nvPr userDrawn="1"/>
        </p:nvSpPr>
        <p:spPr>
          <a:xfrm>
            <a:off x="684001" y="3024000"/>
            <a:ext cx="3456000" cy="3096000"/>
          </a:xfrm>
          <a:custGeom>
            <a:avLst/>
            <a:gdLst>
              <a:gd name="connsiteX0" fmla="*/ 141011 w 3491999"/>
              <a:gd name="connsiteY0" fmla="*/ 0 h 3096000"/>
              <a:gd name="connsiteX1" fmla="*/ 3350988 w 3491999"/>
              <a:gd name="connsiteY1" fmla="*/ 0 h 3096000"/>
              <a:gd name="connsiteX2" fmla="*/ 3491999 w 3491999"/>
              <a:gd name="connsiteY2" fmla="*/ 141011 h 3096000"/>
              <a:gd name="connsiteX3" fmla="*/ 3491999 w 3491999"/>
              <a:gd name="connsiteY3" fmla="*/ 1545011 h 3096000"/>
              <a:gd name="connsiteX4" fmla="*/ 3491999 w 3491999"/>
              <a:gd name="connsiteY4" fmla="*/ 1550989 h 3096000"/>
              <a:gd name="connsiteX5" fmla="*/ 3491999 w 3491999"/>
              <a:gd name="connsiteY5" fmla="*/ 2954989 h 3096000"/>
              <a:gd name="connsiteX6" fmla="*/ 3350988 w 3491999"/>
              <a:gd name="connsiteY6" fmla="*/ 3096000 h 3096000"/>
              <a:gd name="connsiteX7" fmla="*/ 141011 w 3491999"/>
              <a:gd name="connsiteY7" fmla="*/ 3096000 h 3096000"/>
              <a:gd name="connsiteX8" fmla="*/ 0 w 3491999"/>
              <a:gd name="connsiteY8" fmla="*/ 2954989 h 3096000"/>
              <a:gd name="connsiteX9" fmla="*/ 0 w 3491999"/>
              <a:gd name="connsiteY9" fmla="*/ 1550989 h 3096000"/>
              <a:gd name="connsiteX10" fmla="*/ 0 w 3491999"/>
              <a:gd name="connsiteY10" fmla="*/ 1545011 h 3096000"/>
              <a:gd name="connsiteX11" fmla="*/ 0 w 3491999"/>
              <a:gd name="connsiteY11" fmla="*/ 141011 h 3096000"/>
              <a:gd name="connsiteX12" fmla="*/ 141011 w 3491999"/>
              <a:gd name="connsiteY12"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1999" h="3096000">
                <a:moveTo>
                  <a:pt x="141011" y="0"/>
                </a:moveTo>
                <a:lnTo>
                  <a:pt x="3350988" y="0"/>
                </a:lnTo>
                <a:cubicBezTo>
                  <a:pt x="3428866" y="0"/>
                  <a:pt x="3491999" y="63133"/>
                  <a:pt x="3491999" y="141011"/>
                </a:cubicBezTo>
                <a:lnTo>
                  <a:pt x="3491999" y="1545011"/>
                </a:lnTo>
                <a:lnTo>
                  <a:pt x="3491999" y="1550989"/>
                </a:lnTo>
                <a:lnTo>
                  <a:pt x="3491999" y="2954989"/>
                </a:lnTo>
                <a:cubicBezTo>
                  <a:pt x="3491999" y="3032867"/>
                  <a:pt x="3428866" y="3096000"/>
                  <a:pt x="3350988" y="3096000"/>
                </a:cubicBezTo>
                <a:lnTo>
                  <a:pt x="141011" y="3096000"/>
                </a:lnTo>
                <a:cubicBezTo>
                  <a:pt x="63133" y="3096000"/>
                  <a:pt x="0" y="3032867"/>
                  <a:pt x="0" y="2954989"/>
                </a:cubicBezTo>
                <a:lnTo>
                  <a:pt x="0" y="1550989"/>
                </a:lnTo>
                <a:lnTo>
                  <a:pt x="0" y="1545011"/>
                </a:lnTo>
                <a:lnTo>
                  <a:pt x="0" y="141011"/>
                </a:lnTo>
                <a:cubicBezTo>
                  <a:pt x="0" y="63133"/>
                  <a:pt x="63133" y="0"/>
                  <a:pt x="14101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6" name="Freeform 15">
            <a:extLst>
              <a:ext uri="{FF2B5EF4-FFF2-40B4-BE49-F238E27FC236}">
                <a16:creationId xmlns:a16="http://schemas.microsoft.com/office/drawing/2014/main" id="{A2403CF0-7BA3-4E9B-284A-7809200C2BC6}"/>
              </a:ext>
            </a:extLst>
          </p:cNvPr>
          <p:cNvSpPr/>
          <p:nvPr userDrawn="1"/>
        </p:nvSpPr>
        <p:spPr>
          <a:xfrm>
            <a:off x="4374000" y="3024000"/>
            <a:ext cx="3456000" cy="3096000"/>
          </a:xfrm>
          <a:custGeom>
            <a:avLst/>
            <a:gdLst>
              <a:gd name="connsiteX0" fmla="*/ 141011 w 3491999"/>
              <a:gd name="connsiteY0" fmla="*/ 0 h 3096000"/>
              <a:gd name="connsiteX1" fmla="*/ 3350988 w 3491999"/>
              <a:gd name="connsiteY1" fmla="*/ 0 h 3096000"/>
              <a:gd name="connsiteX2" fmla="*/ 3491999 w 3491999"/>
              <a:gd name="connsiteY2" fmla="*/ 141011 h 3096000"/>
              <a:gd name="connsiteX3" fmla="*/ 3491999 w 3491999"/>
              <a:gd name="connsiteY3" fmla="*/ 1545011 h 3096000"/>
              <a:gd name="connsiteX4" fmla="*/ 3491999 w 3491999"/>
              <a:gd name="connsiteY4" fmla="*/ 1550989 h 3096000"/>
              <a:gd name="connsiteX5" fmla="*/ 3491999 w 3491999"/>
              <a:gd name="connsiteY5" fmla="*/ 2954989 h 3096000"/>
              <a:gd name="connsiteX6" fmla="*/ 3350988 w 3491999"/>
              <a:gd name="connsiteY6" fmla="*/ 3096000 h 3096000"/>
              <a:gd name="connsiteX7" fmla="*/ 141011 w 3491999"/>
              <a:gd name="connsiteY7" fmla="*/ 3096000 h 3096000"/>
              <a:gd name="connsiteX8" fmla="*/ 0 w 3491999"/>
              <a:gd name="connsiteY8" fmla="*/ 2954989 h 3096000"/>
              <a:gd name="connsiteX9" fmla="*/ 0 w 3491999"/>
              <a:gd name="connsiteY9" fmla="*/ 1550989 h 3096000"/>
              <a:gd name="connsiteX10" fmla="*/ 0 w 3491999"/>
              <a:gd name="connsiteY10" fmla="*/ 1545011 h 3096000"/>
              <a:gd name="connsiteX11" fmla="*/ 0 w 3491999"/>
              <a:gd name="connsiteY11" fmla="*/ 141011 h 3096000"/>
              <a:gd name="connsiteX12" fmla="*/ 141011 w 3491999"/>
              <a:gd name="connsiteY12"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1999" h="3096000">
                <a:moveTo>
                  <a:pt x="141011" y="0"/>
                </a:moveTo>
                <a:lnTo>
                  <a:pt x="3350988" y="0"/>
                </a:lnTo>
                <a:cubicBezTo>
                  <a:pt x="3428866" y="0"/>
                  <a:pt x="3491999" y="63133"/>
                  <a:pt x="3491999" y="141011"/>
                </a:cubicBezTo>
                <a:lnTo>
                  <a:pt x="3491999" y="1545011"/>
                </a:lnTo>
                <a:lnTo>
                  <a:pt x="3491999" y="1550989"/>
                </a:lnTo>
                <a:lnTo>
                  <a:pt x="3491999" y="2954989"/>
                </a:lnTo>
                <a:cubicBezTo>
                  <a:pt x="3491999" y="3032867"/>
                  <a:pt x="3428866" y="3096000"/>
                  <a:pt x="3350988" y="3096000"/>
                </a:cubicBezTo>
                <a:lnTo>
                  <a:pt x="141011" y="3096000"/>
                </a:lnTo>
                <a:cubicBezTo>
                  <a:pt x="63133" y="3096000"/>
                  <a:pt x="0" y="3032867"/>
                  <a:pt x="0" y="2954989"/>
                </a:cubicBezTo>
                <a:lnTo>
                  <a:pt x="0" y="1550989"/>
                </a:lnTo>
                <a:lnTo>
                  <a:pt x="0" y="1545011"/>
                </a:lnTo>
                <a:lnTo>
                  <a:pt x="0" y="141011"/>
                </a:lnTo>
                <a:cubicBezTo>
                  <a:pt x="0" y="63133"/>
                  <a:pt x="63133" y="0"/>
                  <a:pt x="14101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984072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Head+logo">
    <p:bg>
      <p:bgPr>
        <a:solidFill>
          <a:schemeClr val="bg1"/>
        </a:solidFill>
        <a:effectLst/>
      </p:bgPr>
    </p:bg>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6000" y="540000"/>
            <a:ext cx="10852900" cy="576000"/>
          </a:xfrm>
        </p:spPr>
        <p:txBody>
          <a:bodyPr/>
          <a:lstStyle/>
          <a:p>
            <a:r>
              <a:rPr lang="en-GB"/>
              <a:t>Click to edit Master title style</a:t>
            </a:r>
            <a:endParaRPr lang="en-NO"/>
          </a:p>
        </p:txBody>
      </p:sp>
      <p:sp>
        <p:nvSpPr>
          <p:cNvPr id="11" name="Freeform 10">
            <a:extLst>
              <a:ext uri="{FF2B5EF4-FFF2-40B4-BE49-F238E27FC236}">
                <a16:creationId xmlns:a16="http://schemas.microsoft.com/office/drawing/2014/main" id="{8D3B01DC-4CCE-4FC1-F4BF-96F9538DD993}"/>
              </a:ext>
            </a:extLst>
          </p:cNvPr>
          <p:cNvSpPr/>
          <p:nvPr userDrawn="1"/>
        </p:nvSpPr>
        <p:spPr>
          <a:xfrm>
            <a:off x="8064000" y="3024000"/>
            <a:ext cx="3456000" cy="3096000"/>
          </a:xfrm>
          <a:custGeom>
            <a:avLst/>
            <a:gdLst>
              <a:gd name="connsiteX0" fmla="*/ 141011 w 3490899"/>
              <a:gd name="connsiteY0" fmla="*/ 0 h 3096000"/>
              <a:gd name="connsiteX1" fmla="*/ 3349888 w 3490899"/>
              <a:gd name="connsiteY1" fmla="*/ 0 h 3096000"/>
              <a:gd name="connsiteX2" fmla="*/ 3490899 w 3490899"/>
              <a:gd name="connsiteY2" fmla="*/ 141011 h 3096000"/>
              <a:gd name="connsiteX3" fmla="*/ 3490899 w 3490899"/>
              <a:gd name="connsiteY3" fmla="*/ 1545011 h 3096000"/>
              <a:gd name="connsiteX4" fmla="*/ 3490899 w 3490899"/>
              <a:gd name="connsiteY4" fmla="*/ 1550989 h 3096000"/>
              <a:gd name="connsiteX5" fmla="*/ 3490899 w 3490899"/>
              <a:gd name="connsiteY5" fmla="*/ 2954989 h 3096000"/>
              <a:gd name="connsiteX6" fmla="*/ 3349888 w 3490899"/>
              <a:gd name="connsiteY6" fmla="*/ 3096000 h 3096000"/>
              <a:gd name="connsiteX7" fmla="*/ 141011 w 3490899"/>
              <a:gd name="connsiteY7" fmla="*/ 3096000 h 3096000"/>
              <a:gd name="connsiteX8" fmla="*/ 0 w 3490899"/>
              <a:gd name="connsiteY8" fmla="*/ 2954989 h 3096000"/>
              <a:gd name="connsiteX9" fmla="*/ 0 w 3490899"/>
              <a:gd name="connsiteY9" fmla="*/ 1550989 h 3096000"/>
              <a:gd name="connsiteX10" fmla="*/ 0 w 3490899"/>
              <a:gd name="connsiteY10" fmla="*/ 1545011 h 3096000"/>
              <a:gd name="connsiteX11" fmla="*/ 0 w 3490899"/>
              <a:gd name="connsiteY11" fmla="*/ 141011 h 3096000"/>
              <a:gd name="connsiteX12" fmla="*/ 141011 w 3490899"/>
              <a:gd name="connsiteY12"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0899" h="3096000">
                <a:moveTo>
                  <a:pt x="141011" y="0"/>
                </a:moveTo>
                <a:lnTo>
                  <a:pt x="3349888" y="0"/>
                </a:lnTo>
                <a:cubicBezTo>
                  <a:pt x="3427766" y="0"/>
                  <a:pt x="3490899" y="63133"/>
                  <a:pt x="3490899" y="141011"/>
                </a:cubicBezTo>
                <a:lnTo>
                  <a:pt x="3490899" y="1545011"/>
                </a:lnTo>
                <a:lnTo>
                  <a:pt x="3490899" y="1550989"/>
                </a:lnTo>
                <a:lnTo>
                  <a:pt x="3490899" y="2954989"/>
                </a:lnTo>
                <a:cubicBezTo>
                  <a:pt x="3490899" y="3032867"/>
                  <a:pt x="3427766" y="3096000"/>
                  <a:pt x="3349888" y="3096000"/>
                </a:cubicBezTo>
                <a:lnTo>
                  <a:pt x="141011" y="3096000"/>
                </a:lnTo>
                <a:cubicBezTo>
                  <a:pt x="63133" y="3096000"/>
                  <a:pt x="0" y="3032867"/>
                  <a:pt x="0" y="2954989"/>
                </a:cubicBezTo>
                <a:lnTo>
                  <a:pt x="0" y="1550989"/>
                </a:lnTo>
                <a:lnTo>
                  <a:pt x="0" y="1545011"/>
                </a:lnTo>
                <a:lnTo>
                  <a:pt x="0" y="141011"/>
                </a:lnTo>
                <a:cubicBezTo>
                  <a:pt x="0" y="63133"/>
                  <a:pt x="63133" y="0"/>
                  <a:pt x="14101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2" name="Freeform 11">
            <a:extLst>
              <a:ext uri="{FF2B5EF4-FFF2-40B4-BE49-F238E27FC236}">
                <a16:creationId xmlns:a16="http://schemas.microsoft.com/office/drawing/2014/main" id="{FD1D519F-BA5E-B2A8-1DAF-A5A1E43C5323}"/>
              </a:ext>
            </a:extLst>
          </p:cNvPr>
          <p:cNvSpPr/>
          <p:nvPr userDrawn="1"/>
        </p:nvSpPr>
        <p:spPr>
          <a:xfrm>
            <a:off x="684001" y="3024000"/>
            <a:ext cx="3456000" cy="3096000"/>
          </a:xfrm>
          <a:custGeom>
            <a:avLst/>
            <a:gdLst>
              <a:gd name="connsiteX0" fmla="*/ 141011 w 3491999"/>
              <a:gd name="connsiteY0" fmla="*/ 0 h 3096000"/>
              <a:gd name="connsiteX1" fmla="*/ 3350988 w 3491999"/>
              <a:gd name="connsiteY1" fmla="*/ 0 h 3096000"/>
              <a:gd name="connsiteX2" fmla="*/ 3491999 w 3491999"/>
              <a:gd name="connsiteY2" fmla="*/ 141011 h 3096000"/>
              <a:gd name="connsiteX3" fmla="*/ 3491999 w 3491999"/>
              <a:gd name="connsiteY3" fmla="*/ 1545011 h 3096000"/>
              <a:gd name="connsiteX4" fmla="*/ 3491999 w 3491999"/>
              <a:gd name="connsiteY4" fmla="*/ 1550989 h 3096000"/>
              <a:gd name="connsiteX5" fmla="*/ 3491999 w 3491999"/>
              <a:gd name="connsiteY5" fmla="*/ 2954989 h 3096000"/>
              <a:gd name="connsiteX6" fmla="*/ 3350988 w 3491999"/>
              <a:gd name="connsiteY6" fmla="*/ 3096000 h 3096000"/>
              <a:gd name="connsiteX7" fmla="*/ 141011 w 3491999"/>
              <a:gd name="connsiteY7" fmla="*/ 3096000 h 3096000"/>
              <a:gd name="connsiteX8" fmla="*/ 0 w 3491999"/>
              <a:gd name="connsiteY8" fmla="*/ 2954989 h 3096000"/>
              <a:gd name="connsiteX9" fmla="*/ 0 w 3491999"/>
              <a:gd name="connsiteY9" fmla="*/ 1550989 h 3096000"/>
              <a:gd name="connsiteX10" fmla="*/ 0 w 3491999"/>
              <a:gd name="connsiteY10" fmla="*/ 1545011 h 3096000"/>
              <a:gd name="connsiteX11" fmla="*/ 0 w 3491999"/>
              <a:gd name="connsiteY11" fmla="*/ 141011 h 3096000"/>
              <a:gd name="connsiteX12" fmla="*/ 141011 w 3491999"/>
              <a:gd name="connsiteY12"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1999" h="3096000">
                <a:moveTo>
                  <a:pt x="141011" y="0"/>
                </a:moveTo>
                <a:lnTo>
                  <a:pt x="3350988" y="0"/>
                </a:lnTo>
                <a:cubicBezTo>
                  <a:pt x="3428866" y="0"/>
                  <a:pt x="3491999" y="63133"/>
                  <a:pt x="3491999" y="141011"/>
                </a:cubicBezTo>
                <a:lnTo>
                  <a:pt x="3491999" y="1545011"/>
                </a:lnTo>
                <a:lnTo>
                  <a:pt x="3491999" y="1550989"/>
                </a:lnTo>
                <a:lnTo>
                  <a:pt x="3491999" y="2954989"/>
                </a:lnTo>
                <a:cubicBezTo>
                  <a:pt x="3491999" y="3032867"/>
                  <a:pt x="3428866" y="3096000"/>
                  <a:pt x="3350988" y="3096000"/>
                </a:cubicBezTo>
                <a:lnTo>
                  <a:pt x="141011" y="3096000"/>
                </a:lnTo>
                <a:cubicBezTo>
                  <a:pt x="63133" y="3096000"/>
                  <a:pt x="0" y="3032867"/>
                  <a:pt x="0" y="2954989"/>
                </a:cubicBezTo>
                <a:lnTo>
                  <a:pt x="0" y="1550989"/>
                </a:lnTo>
                <a:lnTo>
                  <a:pt x="0" y="1545011"/>
                </a:lnTo>
                <a:lnTo>
                  <a:pt x="0" y="141011"/>
                </a:lnTo>
                <a:cubicBezTo>
                  <a:pt x="0" y="63133"/>
                  <a:pt x="63133" y="0"/>
                  <a:pt x="14101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Freeform 12">
            <a:extLst>
              <a:ext uri="{FF2B5EF4-FFF2-40B4-BE49-F238E27FC236}">
                <a16:creationId xmlns:a16="http://schemas.microsoft.com/office/drawing/2014/main" id="{7E003ACA-01C0-98E8-B546-38D8A937364D}"/>
              </a:ext>
            </a:extLst>
          </p:cNvPr>
          <p:cNvSpPr/>
          <p:nvPr userDrawn="1"/>
        </p:nvSpPr>
        <p:spPr>
          <a:xfrm>
            <a:off x="4374000" y="3024000"/>
            <a:ext cx="3456000" cy="3096000"/>
          </a:xfrm>
          <a:custGeom>
            <a:avLst/>
            <a:gdLst>
              <a:gd name="connsiteX0" fmla="*/ 141011 w 3491999"/>
              <a:gd name="connsiteY0" fmla="*/ 0 h 3096000"/>
              <a:gd name="connsiteX1" fmla="*/ 3350988 w 3491999"/>
              <a:gd name="connsiteY1" fmla="*/ 0 h 3096000"/>
              <a:gd name="connsiteX2" fmla="*/ 3491999 w 3491999"/>
              <a:gd name="connsiteY2" fmla="*/ 141011 h 3096000"/>
              <a:gd name="connsiteX3" fmla="*/ 3491999 w 3491999"/>
              <a:gd name="connsiteY3" fmla="*/ 1545011 h 3096000"/>
              <a:gd name="connsiteX4" fmla="*/ 3491999 w 3491999"/>
              <a:gd name="connsiteY4" fmla="*/ 1550989 h 3096000"/>
              <a:gd name="connsiteX5" fmla="*/ 3491999 w 3491999"/>
              <a:gd name="connsiteY5" fmla="*/ 2954989 h 3096000"/>
              <a:gd name="connsiteX6" fmla="*/ 3350988 w 3491999"/>
              <a:gd name="connsiteY6" fmla="*/ 3096000 h 3096000"/>
              <a:gd name="connsiteX7" fmla="*/ 141011 w 3491999"/>
              <a:gd name="connsiteY7" fmla="*/ 3096000 h 3096000"/>
              <a:gd name="connsiteX8" fmla="*/ 0 w 3491999"/>
              <a:gd name="connsiteY8" fmla="*/ 2954989 h 3096000"/>
              <a:gd name="connsiteX9" fmla="*/ 0 w 3491999"/>
              <a:gd name="connsiteY9" fmla="*/ 1550989 h 3096000"/>
              <a:gd name="connsiteX10" fmla="*/ 0 w 3491999"/>
              <a:gd name="connsiteY10" fmla="*/ 1545011 h 3096000"/>
              <a:gd name="connsiteX11" fmla="*/ 0 w 3491999"/>
              <a:gd name="connsiteY11" fmla="*/ 141011 h 3096000"/>
              <a:gd name="connsiteX12" fmla="*/ 141011 w 3491999"/>
              <a:gd name="connsiteY12"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1999" h="3096000">
                <a:moveTo>
                  <a:pt x="141011" y="0"/>
                </a:moveTo>
                <a:lnTo>
                  <a:pt x="3350988" y="0"/>
                </a:lnTo>
                <a:cubicBezTo>
                  <a:pt x="3428866" y="0"/>
                  <a:pt x="3491999" y="63133"/>
                  <a:pt x="3491999" y="141011"/>
                </a:cubicBezTo>
                <a:lnTo>
                  <a:pt x="3491999" y="1545011"/>
                </a:lnTo>
                <a:lnTo>
                  <a:pt x="3491999" y="1550989"/>
                </a:lnTo>
                <a:lnTo>
                  <a:pt x="3491999" y="2954989"/>
                </a:lnTo>
                <a:cubicBezTo>
                  <a:pt x="3491999" y="3032867"/>
                  <a:pt x="3428866" y="3096000"/>
                  <a:pt x="3350988" y="3096000"/>
                </a:cubicBezTo>
                <a:lnTo>
                  <a:pt x="141011" y="3096000"/>
                </a:lnTo>
                <a:cubicBezTo>
                  <a:pt x="63133" y="3096000"/>
                  <a:pt x="0" y="3032867"/>
                  <a:pt x="0" y="2954989"/>
                </a:cubicBezTo>
                <a:lnTo>
                  <a:pt x="0" y="1550989"/>
                </a:lnTo>
                <a:lnTo>
                  <a:pt x="0" y="1545011"/>
                </a:lnTo>
                <a:lnTo>
                  <a:pt x="0" y="141011"/>
                </a:lnTo>
                <a:cubicBezTo>
                  <a:pt x="0" y="63133"/>
                  <a:pt x="63133" y="0"/>
                  <a:pt x="14101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4" name="Freeform 13">
            <a:extLst>
              <a:ext uri="{FF2B5EF4-FFF2-40B4-BE49-F238E27FC236}">
                <a16:creationId xmlns:a16="http://schemas.microsoft.com/office/drawing/2014/main" id="{FF955CE1-FF0C-3AB4-6964-620031CE88A3}"/>
              </a:ext>
            </a:extLst>
          </p:cNvPr>
          <p:cNvSpPr/>
          <p:nvPr userDrawn="1"/>
        </p:nvSpPr>
        <p:spPr>
          <a:xfrm>
            <a:off x="8064000" y="1656000"/>
            <a:ext cx="3456000" cy="3096000"/>
          </a:xfrm>
          <a:custGeom>
            <a:avLst/>
            <a:gdLst>
              <a:gd name="connsiteX0" fmla="*/ 141011 w 3490899"/>
              <a:gd name="connsiteY0" fmla="*/ 0 h 3096000"/>
              <a:gd name="connsiteX1" fmla="*/ 3349888 w 3490899"/>
              <a:gd name="connsiteY1" fmla="*/ 0 h 3096000"/>
              <a:gd name="connsiteX2" fmla="*/ 3490899 w 3490899"/>
              <a:gd name="connsiteY2" fmla="*/ 141011 h 3096000"/>
              <a:gd name="connsiteX3" fmla="*/ 3490899 w 3490899"/>
              <a:gd name="connsiteY3" fmla="*/ 1545011 h 3096000"/>
              <a:gd name="connsiteX4" fmla="*/ 3490899 w 3490899"/>
              <a:gd name="connsiteY4" fmla="*/ 1550989 h 3096000"/>
              <a:gd name="connsiteX5" fmla="*/ 3490899 w 3490899"/>
              <a:gd name="connsiteY5" fmla="*/ 2954989 h 3096000"/>
              <a:gd name="connsiteX6" fmla="*/ 3349888 w 3490899"/>
              <a:gd name="connsiteY6" fmla="*/ 3096000 h 3096000"/>
              <a:gd name="connsiteX7" fmla="*/ 141011 w 3490899"/>
              <a:gd name="connsiteY7" fmla="*/ 3096000 h 3096000"/>
              <a:gd name="connsiteX8" fmla="*/ 0 w 3490899"/>
              <a:gd name="connsiteY8" fmla="*/ 2954989 h 3096000"/>
              <a:gd name="connsiteX9" fmla="*/ 0 w 3490899"/>
              <a:gd name="connsiteY9" fmla="*/ 1550989 h 3096000"/>
              <a:gd name="connsiteX10" fmla="*/ 0 w 3490899"/>
              <a:gd name="connsiteY10" fmla="*/ 1545011 h 3096000"/>
              <a:gd name="connsiteX11" fmla="*/ 0 w 3490899"/>
              <a:gd name="connsiteY11" fmla="*/ 141011 h 3096000"/>
              <a:gd name="connsiteX12" fmla="*/ 141011 w 3490899"/>
              <a:gd name="connsiteY12"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0899" h="3096000">
                <a:moveTo>
                  <a:pt x="141011" y="0"/>
                </a:moveTo>
                <a:lnTo>
                  <a:pt x="3349888" y="0"/>
                </a:lnTo>
                <a:cubicBezTo>
                  <a:pt x="3427766" y="0"/>
                  <a:pt x="3490899" y="63133"/>
                  <a:pt x="3490899" y="141011"/>
                </a:cubicBezTo>
                <a:lnTo>
                  <a:pt x="3490899" y="1545011"/>
                </a:lnTo>
                <a:lnTo>
                  <a:pt x="3490899" y="1550989"/>
                </a:lnTo>
                <a:lnTo>
                  <a:pt x="3490899" y="2954989"/>
                </a:lnTo>
                <a:cubicBezTo>
                  <a:pt x="3490899" y="3032867"/>
                  <a:pt x="3427766" y="3096000"/>
                  <a:pt x="3349888" y="3096000"/>
                </a:cubicBezTo>
                <a:lnTo>
                  <a:pt x="141011" y="3096000"/>
                </a:lnTo>
                <a:cubicBezTo>
                  <a:pt x="63133" y="3096000"/>
                  <a:pt x="0" y="3032867"/>
                  <a:pt x="0" y="2954989"/>
                </a:cubicBezTo>
                <a:lnTo>
                  <a:pt x="0" y="1550989"/>
                </a:lnTo>
                <a:lnTo>
                  <a:pt x="0" y="1545011"/>
                </a:lnTo>
                <a:lnTo>
                  <a:pt x="0" y="141011"/>
                </a:lnTo>
                <a:cubicBezTo>
                  <a:pt x="0" y="63133"/>
                  <a:pt x="63133" y="0"/>
                  <a:pt x="14101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8" name="Freeform 17">
            <a:extLst>
              <a:ext uri="{FF2B5EF4-FFF2-40B4-BE49-F238E27FC236}">
                <a16:creationId xmlns:a16="http://schemas.microsoft.com/office/drawing/2014/main" id="{28803795-9F3B-3B57-8FD1-605A070080D8}"/>
              </a:ext>
            </a:extLst>
          </p:cNvPr>
          <p:cNvSpPr/>
          <p:nvPr userDrawn="1"/>
        </p:nvSpPr>
        <p:spPr>
          <a:xfrm>
            <a:off x="684001" y="1656000"/>
            <a:ext cx="3456000" cy="3096000"/>
          </a:xfrm>
          <a:custGeom>
            <a:avLst/>
            <a:gdLst>
              <a:gd name="connsiteX0" fmla="*/ 141011 w 3491999"/>
              <a:gd name="connsiteY0" fmla="*/ 0 h 3096000"/>
              <a:gd name="connsiteX1" fmla="*/ 3350988 w 3491999"/>
              <a:gd name="connsiteY1" fmla="*/ 0 h 3096000"/>
              <a:gd name="connsiteX2" fmla="*/ 3491999 w 3491999"/>
              <a:gd name="connsiteY2" fmla="*/ 141011 h 3096000"/>
              <a:gd name="connsiteX3" fmla="*/ 3491999 w 3491999"/>
              <a:gd name="connsiteY3" fmla="*/ 1545011 h 3096000"/>
              <a:gd name="connsiteX4" fmla="*/ 3491999 w 3491999"/>
              <a:gd name="connsiteY4" fmla="*/ 1550989 h 3096000"/>
              <a:gd name="connsiteX5" fmla="*/ 3491999 w 3491999"/>
              <a:gd name="connsiteY5" fmla="*/ 2954989 h 3096000"/>
              <a:gd name="connsiteX6" fmla="*/ 3350988 w 3491999"/>
              <a:gd name="connsiteY6" fmla="*/ 3096000 h 3096000"/>
              <a:gd name="connsiteX7" fmla="*/ 141011 w 3491999"/>
              <a:gd name="connsiteY7" fmla="*/ 3096000 h 3096000"/>
              <a:gd name="connsiteX8" fmla="*/ 0 w 3491999"/>
              <a:gd name="connsiteY8" fmla="*/ 2954989 h 3096000"/>
              <a:gd name="connsiteX9" fmla="*/ 0 w 3491999"/>
              <a:gd name="connsiteY9" fmla="*/ 1550989 h 3096000"/>
              <a:gd name="connsiteX10" fmla="*/ 0 w 3491999"/>
              <a:gd name="connsiteY10" fmla="*/ 1545011 h 3096000"/>
              <a:gd name="connsiteX11" fmla="*/ 0 w 3491999"/>
              <a:gd name="connsiteY11" fmla="*/ 141011 h 3096000"/>
              <a:gd name="connsiteX12" fmla="*/ 141011 w 3491999"/>
              <a:gd name="connsiteY12"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1999" h="3096000">
                <a:moveTo>
                  <a:pt x="141011" y="0"/>
                </a:moveTo>
                <a:lnTo>
                  <a:pt x="3350988" y="0"/>
                </a:lnTo>
                <a:cubicBezTo>
                  <a:pt x="3428866" y="0"/>
                  <a:pt x="3491999" y="63133"/>
                  <a:pt x="3491999" y="141011"/>
                </a:cubicBezTo>
                <a:lnTo>
                  <a:pt x="3491999" y="1545011"/>
                </a:lnTo>
                <a:lnTo>
                  <a:pt x="3491999" y="1550989"/>
                </a:lnTo>
                <a:lnTo>
                  <a:pt x="3491999" y="2954989"/>
                </a:lnTo>
                <a:cubicBezTo>
                  <a:pt x="3491999" y="3032867"/>
                  <a:pt x="3428866" y="3096000"/>
                  <a:pt x="3350988" y="3096000"/>
                </a:cubicBezTo>
                <a:lnTo>
                  <a:pt x="141011" y="3096000"/>
                </a:lnTo>
                <a:cubicBezTo>
                  <a:pt x="63133" y="3096000"/>
                  <a:pt x="0" y="3032867"/>
                  <a:pt x="0" y="2954989"/>
                </a:cubicBezTo>
                <a:lnTo>
                  <a:pt x="0" y="1550989"/>
                </a:lnTo>
                <a:lnTo>
                  <a:pt x="0" y="1545011"/>
                </a:lnTo>
                <a:lnTo>
                  <a:pt x="0" y="141011"/>
                </a:lnTo>
                <a:cubicBezTo>
                  <a:pt x="0" y="63133"/>
                  <a:pt x="63133" y="0"/>
                  <a:pt x="14101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 name="Freeform 18">
            <a:extLst>
              <a:ext uri="{FF2B5EF4-FFF2-40B4-BE49-F238E27FC236}">
                <a16:creationId xmlns:a16="http://schemas.microsoft.com/office/drawing/2014/main" id="{FB4268C9-4A46-95C5-6837-53E25A3EBED7}"/>
              </a:ext>
            </a:extLst>
          </p:cNvPr>
          <p:cNvSpPr/>
          <p:nvPr userDrawn="1"/>
        </p:nvSpPr>
        <p:spPr>
          <a:xfrm>
            <a:off x="4374000" y="1656000"/>
            <a:ext cx="3456000" cy="3096000"/>
          </a:xfrm>
          <a:custGeom>
            <a:avLst/>
            <a:gdLst>
              <a:gd name="connsiteX0" fmla="*/ 141011 w 3491999"/>
              <a:gd name="connsiteY0" fmla="*/ 0 h 3096000"/>
              <a:gd name="connsiteX1" fmla="*/ 3350988 w 3491999"/>
              <a:gd name="connsiteY1" fmla="*/ 0 h 3096000"/>
              <a:gd name="connsiteX2" fmla="*/ 3491999 w 3491999"/>
              <a:gd name="connsiteY2" fmla="*/ 141011 h 3096000"/>
              <a:gd name="connsiteX3" fmla="*/ 3491999 w 3491999"/>
              <a:gd name="connsiteY3" fmla="*/ 1545011 h 3096000"/>
              <a:gd name="connsiteX4" fmla="*/ 3491999 w 3491999"/>
              <a:gd name="connsiteY4" fmla="*/ 1550989 h 3096000"/>
              <a:gd name="connsiteX5" fmla="*/ 3491999 w 3491999"/>
              <a:gd name="connsiteY5" fmla="*/ 2954989 h 3096000"/>
              <a:gd name="connsiteX6" fmla="*/ 3350988 w 3491999"/>
              <a:gd name="connsiteY6" fmla="*/ 3096000 h 3096000"/>
              <a:gd name="connsiteX7" fmla="*/ 141011 w 3491999"/>
              <a:gd name="connsiteY7" fmla="*/ 3096000 h 3096000"/>
              <a:gd name="connsiteX8" fmla="*/ 0 w 3491999"/>
              <a:gd name="connsiteY8" fmla="*/ 2954989 h 3096000"/>
              <a:gd name="connsiteX9" fmla="*/ 0 w 3491999"/>
              <a:gd name="connsiteY9" fmla="*/ 1550989 h 3096000"/>
              <a:gd name="connsiteX10" fmla="*/ 0 w 3491999"/>
              <a:gd name="connsiteY10" fmla="*/ 1545011 h 3096000"/>
              <a:gd name="connsiteX11" fmla="*/ 0 w 3491999"/>
              <a:gd name="connsiteY11" fmla="*/ 141011 h 3096000"/>
              <a:gd name="connsiteX12" fmla="*/ 141011 w 3491999"/>
              <a:gd name="connsiteY12"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1999" h="3096000">
                <a:moveTo>
                  <a:pt x="141011" y="0"/>
                </a:moveTo>
                <a:lnTo>
                  <a:pt x="3350988" y="0"/>
                </a:lnTo>
                <a:cubicBezTo>
                  <a:pt x="3428866" y="0"/>
                  <a:pt x="3491999" y="63133"/>
                  <a:pt x="3491999" y="141011"/>
                </a:cubicBezTo>
                <a:lnTo>
                  <a:pt x="3491999" y="1545011"/>
                </a:lnTo>
                <a:lnTo>
                  <a:pt x="3491999" y="1550989"/>
                </a:lnTo>
                <a:lnTo>
                  <a:pt x="3491999" y="2954989"/>
                </a:lnTo>
                <a:cubicBezTo>
                  <a:pt x="3491999" y="3032867"/>
                  <a:pt x="3428866" y="3096000"/>
                  <a:pt x="3350988" y="3096000"/>
                </a:cubicBezTo>
                <a:lnTo>
                  <a:pt x="141011" y="3096000"/>
                </a:lnTo>
                <a:cubicBezTo>
                  <a:pt x="63133" y="3096000"/>
                  <a:pt x="0" y="3032867"/>
                  <a:pt x="0" y="2954989"/>
                </a:cubicBezTo>
                <a:lnTo>
                  <a:pt x="0" y="1550989"/>
                </a:lnTo>
                <a:lnTo>
                  <a:pt x="0" y="1545011"/>
                </a:lnTo>
                <a:lnTo>
                  <a:pt x="0" y="141011"/>
                </a:lnTo>
                <a:cubicBezTo>
                  <a:pt x="0" y="63133"/>
                  <a:pt x="63133" y="0"/>
                  <a:pt x="14101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125936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Head+logo">
    <p:bg>
      <p:bgPr>
        <a:solidFill>
          <a:schemeClr val="bg1"/>
        </a:solidFill>
        <a:effectLst/>
      </p:bgPr>
    </p:bg>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6000" y="540000"/>
            <a:ext cx="10852900" cy="576000"/>
          </a:xfrm>
        </p:spPr>
        <p:txBody>
          <a:bodyPr/>
          <a:lstStyle/>
          <a:p>
            <a:r>
              <a:rPr lang="en-GB"/>
              <a:t>Click to edit Master title style</a:t>
            </a:r>
            <a:endParaRPr lang="en-NO"/>
          </a:p>
        </p:txBody>
      </p:sp>
      <p:sp>
        <p:nvSpPr>
          <p:cNvPr id="8" name="Rectangle 13">
            <a:extLst>
              <a:ext uri="{FF2B5EF4-FFF2-40B4-BE49-F238E27FC236}">
                <a16:creationId xmlns:a16="http://schemas.microsoft.com/office/drawing/2014/main" id="{FF49DEEB-41BA-1269-DBBF-F85043174AF6}"/>
              </a:ext>
            </a:extLst>
          </p:cNvPr>
          <p:cNvSpPr/>
          <p:nvPr userDrawn="1"/>
        </p:nvSpPr>
        <p:spPr>
          <a:xfrm>
            <a:off x="682626" y="1728000"/>
            <a:ext cx="2520000" cy="4392000"/>
          </a:xfrm>
          <a:prstGeom prst="roundRect">
            <a:avLst>
              <a:gd name="adj" fmla="val 570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2" name="Rectangle 13">
            <a:extLst>
              <a:ext uri="{FF2B5EF4-FFF2-40B4-BE49-F238E27FC236}">
                <a16:creationId xmlns:a16="http://schemas.microsoft.com/office/drawing/2014/main" id="{6AD780BA-43F8-C08D-0734-BCBB2ACDB317}"/>
              </a:ext>
            </a:extLst>
          </p:cNvPr>
          <p:cNvSpPr/>
          <p:nvPr userDrawn="1"/>
        </p:nvSpPr>
        <p:spPr>
          <a:xfrm>
            <a:off x="9000000" y="1728000"/>
            <a:ext cx="2520000" cy="4392000"/>
          </a:xfrm>
          <a:prstGeom prst="roundRect">
            <a:avLst>
              <a:gd name="adj" fmla="val 570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Rectangle 13">
            <a:extLst>
              <a:ext uri="{FF2B5EF4-FFF2-40B4-BE49-F238E27FC236}">
                <a16:creationId xmlns:a16="http://schemas.microsoft.com/office/drawing/2014/main" id="{00A6BDE9-9DD6-2C5B-4C55-EE6EF139ED0B}"/>
              </a:ext>
            </a:extLst>
          </p:cNvPr>
          <p:cNvSpPr/>
          <p:nvPr userDrawn="1"/>
        </p:nvSpPr>
        <p:spPr>
          <a:xfrm>
            <a:off x="3456000" y="1728000"/>
            <a:ext cx="2520000" cy="4392000"/>
          </a:xfrm>
          <a:prstGeom prst="roundRect">
            <a:avLst>
              <a:gd name="adj" fmla="val 570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CBCE80DA-6A7D-3BC1-B463-499313CE8E1B}"/>
              </a:ext>
            </a:extLst>
          </p:cNvPr>
          <p:cNvSpPr/>
          <p:nvPr userDrawn="1"/>
        </p:nvSpPr>
        <p:spPr>
          <a:xfrm>
            <a:off x="6228000" y="1728000"/>
            <a:ext cx="2520000" cy="4392000"/>
          </a:xfrm>
          <a:prstGeom prst="roundRect">
            <a:avLst>
              <a:gd name="adj" fmla="val 570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8667793"/>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Head+logo">
    <p:bg>
      <p:bgPr>
        <a:solidFill>
          <a:schemeClr val="bg1"/>
        </a:solidFill>
        <a:effectLst/>
      </p:bgPr>
    </p:bg>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6000" y="540000"/>
            <a:ext cx="10852900" cy="576000"/>
          </a:xfrm>
        </p:spPr>
        <p:txBody>
          <a:bodyPr/>
          <a:lstStyle/>
          <a:p>
            <a:r>
              <a:rPr lang="en-GB"/>
              <a:t>Click to edit Master title style</a:t>
            </a:r>
            <a:endParaRPr lang="en-NO"/>
          </a:p>
        </p:txBody>
      </p:sp>
      <p:sp>
        <p:nvSpPr>
          <p:cNvPr id="8" name="Rectangle 13">
            <a:extLst>
              <a:ext uri="{FF2B5EF4-FFF2-40B4-BE49-F238E27FC236}">
                <a16:creationId xmlns:a16="http://schemas.microsoft.com/office/drawing/2014/main" id="{FF49DEEB-41BA-1269-DBBF-F85043174AF6}"/>
              </a:ext>
            </a:extLst>
          </p:cNvPr>
          <p:cNvSpPr/>
          <p:nvPr userDrawn="1"/>
        </p:nvSpPr>
        <p:spPr>
          <a:xfrm>
            <a:off x="682626" y="1728000"/>
            <a:ext cx="2520000" cy="4392000"/>
          </a:xfrm>
          <a:prstGeom prst="roundRect">
            <a:avLst>
              <a:gd name="adj" fmla="val 570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2" name="Rectangle 13">
            <a:extLst>
              <a:ext uri="{FF2B5EF4-FFF2-40B4-BE49-F238E27FC236}">
                <a16:creationId xmlns:a16="http://schemas.microsoft.com/office/drawing/2014/main" id="{6AD780BA-43F8-C08D-0734-BCBB2ACDB317}"/>
              </a:ext>
            </a:extLst>
          </p:cNvPr>
          <p:cNvSpPr/>
          <p:nvPr userDrawn="1"/>
        </p:nvSpPr>
        <p:spPr>
          <a:xfrm>
            <a:off x="9000000" y="1728000"/>
            <a:ext cx="2520000" cy="4392000"/>
          </a:xfrm>
          <a:prstGeom prst="roundRect">
            <a:avLst>
              <a:gd name="adj" fmla="val 570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Rectangle 13">
            <a:extLst>
              <a:ext uri="{FF2B5EF4-FFF2-40B4-BE49-F238E27FC236}">
                <a16:creationId xmlns:a16="http://schemas.microsoft.com/office/drawing/2014/main" id="{00A6BDE9-9DD6-2C5B-4C55-EE6EF139ED0B}"/>
              </a:ext>
            </a:extLst>
          </p:cNvPr>
          <p:cNvSpPr/>
          <p:nvPr userDrawn="1"/>
        </p:nvSpPr>
        <p:spPr>
          <a:xfrm>
            <a:off x="3456000" y="1728000"/>
            <a:ext cx="2520000" cy="4392000"/>
          </a:xfrm>
          <a:prstGeom prst="roundRect">
            <a:avLst>
              <a:gd name="adj" fmla="val 570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CBCE80DA-6A7D-3BC1-B463-499313CE8E1B}"/>
              </a:ext>
            </a:extLst>
          </p:cNvPr>
          <p:cNvSpPr/>
          <p:nvPr userDrawn="1"/>
        </p:nvSpPr>
        <p:spPr>
          <a:xfrm>
            <a:off x="6228000" y="1728000"/>
            <a:ext cx="2520000" cy="4392000"/>
          </a:xfrm>
          <a:prstGeom prst="roundRect">
            <a:avLst>
              <a:gd name="adj" fmla="val 570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 name="Rectangle 13">
            <a:extLst>
              <a:ext uri="{FF2B5EF4-FFF2-40B4-BE49-F238E27FC236}">
                <a16:creationId xmlns:a16="http://schemas.microsoft.com/office/drawing/2014/main" id="{5CF36DA8-3137-28F7-7AE1-0D4994D9AD81}"/>
              </a:ext>
            </a:extLst>
          </p:cNvPr>
          <p:cNvSpPr/>
          <p:nvPr userDrawn="1"/>
        </p:nvSpPr>
        <p:spPr>
          <a:xfrm>
            <a:off x="682626" y="1260000"/>
            <a:ext cx="2520000" cy="4392000"/>
          </a:xfrm>
          <a:prstGeom prst="roundRect">
            <a:avLst>
              <a:gd name="adj" fmla="val 570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 name="Rectangle 13">
            <a:extLst>
              <a:ext uri="{FF2B5EF4-FFF2-40B4-BE49-F238E27FC236}">
                <a16:creationId xmlns:a16="http://schemas.microsoft.com/office/drawing/2014/main" id="{77F62F85-7D83-B7FA-72D8-4829AD81D63E}"/>
              </a:ext>
            </a:extLst>
          </p:cNvPr>
          <p:cNvSpPr/>
          <p:nvPr userDrawn="1"/>
        </p:nvSpPr>
        <p:spPr>
          <a:xfrm>
            <a:off x="9000000" y="1260000"/>
            <a:ext cx="2520000" cy="4392000"/>
          </a:xfrm>
          <a:prstGeom prst="roundRect">
            <a:avLst>
              <a:gd name="adj" fmla="val 570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 name="Rectangle 13">
            <a:extLst>
              <a:ext uri="{FF2B5EF4-FFF2-40B4-BE49-F238E27FC236}">
                <a16:creationId xmlns:a16="http://schemas.microsoft.com/office/drawing/2014/main" id="{C2E6C775-38E2-AAED-3EDE-92A06C0D5E96}"/>
              </a:ext>
            </a:extLst>
          </p:cNvPr>
          <p:cNvSpPr/>
          <p:nvPr userDrawn="1"/>
        </p:nvSpPr>
        <p:spPr>
          <a:xfrm>
            <a:off x="3456000" y="1260000"/>
            <a:ext cx="2520000" cy="4392000"/>
          </a:xfrm>
          <a:prstGeom prst="roundRect">
            <a:avLst>
              <a:gd name="adj" fmla="val 570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 name="Rectangle 13">
            <a:extLst>
              <a:ext uri="{FF2B5EF4-FFF2-40B4-BE49-F238E27FC236}">
                <a16:creationId xmlns:a16="http://schemas.microsoft.com/office/drawing/2014/main" id="{BE9CF8B4-91DC-5D21-8AB3-87B5B6C7E510}"/>
              </a:ext>
            </a:extLst>
          </p:cNvPr>
          <p:cNvSpPr/>
          <p:nvPr userDrawn="1"/>
        </p:nvSpPr>
        <p:spPr>
          <a:xfrm>
            <a:off x="6228000" y="1260000"/>
            <a:ext cx="2520000" cy="4392000"/>
          </a:xfrm>
          <a:prstGeom prst="roundRect">
            <a:avLst>
              <a:gd name="adj" fmla="val 570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0079275"/>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Head+logo">
    <p:bg>
      <p:bgPr>
        <a:solidFill>
          <a:schemeClr val="bg1"/>
        </a:solidFill>
        <a:effectLst/>
      </p:bgPr>
    </p:bg>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6000" y="540000"/>
            <a:ext cx="10852900" cy="576000"/>
          </a:xfrm>
        </p:spPr>
        <p:txBody>
          <a:bodyPr/>
          <a:lstStyle/>
          <a:p>
            <a:r>
              <a:rPr lang="en-GB"/>
              <a:t>Click to edit Master title style</a:t>
            </a:r>
            <a:endParaRPr lang="en-NO"/>
          </a:p>
        </p:txBody>
      </p:sp>
      <p:sp>
        <p:nvSpPr>
          <p:cNvPr id="6" name="Rectangle: Rounded Corners 20">
            <a:extLst>
              <a:ext uri="{FF2B5EF4-FFF2-40B4-BE49-F238E27FC236}">
                <a16:creationId xmlns:a16="http://schemas.microsoft.com/office/drawing/2014/main" id="{2D71148D-8A5C-FDBB-E202-8447954050F2}"/>
              </a:ext>
            </a:extLst>
          </p:cNvPr>
          <p:cNvSpPr/>
          <p:nvPr userDrawn="1"/>
        </p:nvSpPr>
        <p:spPr>
          <a:xfrm>
            <a:off x="684001" y="3797436"/>
            <a:ext cx="2520411" cy="2322000"/>
          </a:xfrm>
          <a:prstGeom prst="roundRect">
            <a:avLst>
              <a:gd name="adj" fmla="val 457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Rectangle: Rounded Corners 20">
            <a:extLst>
              <a:ext uri="{FF2B5EF4-FFF2-40B4-BE49-F238E27FC236}">
                <a16:creationId xmlns:a16="http://schemas.microsoft.com/office/drawing/2014/main" id="{DFE36BEE-FE48-EEA9-B6E1-D04703A9D3B9}"/>
              </a:ext>
            </a:extLst>
          </p:cNvPr>
          <p:cNvSpPr/>
          <p:nvPr userDrawn="1"/>
        </p:nvSpPr>
        <p:spPr>
          <a:xfrm>
            <a:off x="3456452" y="3798000"/>
            <a:ext cx="2520411" cy="2322000"/>
          </a:xfrm>
          <a:prstGeom prst="roundRect">
            <a:avLst>
              <a:gd name="adj" fmla="val 457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9" name="Rectangle: Rounded Corners 20">
            <a:extLst>
              <a:ext uri="{FF2B5EF4-FFF2-40B4-BE49-F238E27FC236}">
                <a16:creationId xmlns:a16="http://schemas.microsoft.com/office/drawing/2014/main" id="{EAB2DE44-81FF-10A5-4DD4-C25B0FDFC0DF}"/>
              </a:ext>
            </a:extLst>
          </p:cNvPr>
          <p:cNvSpPr/>
          <p:nvPr userDrawn="1"/>
        </p:nvSpPr>
        <p:spPr>
          <a:xfrm>
            <a:off x="6230125" y="3798000"/>
            <a:ext cx="2520412" cy="2322000"/>
          </a:xfrm>
          <a:prstGeom prst="roundRect">
            <a:avLst>
              <a:gd name="adj" fmla="val 457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Rectangle: Rounded Corners 20">
            <a:extLst>
              <a:ext uri="{FF2B5EF4-FFF2-40B4-BE49-F238E27FC236}">
                <a16:creationId xmlns:a16="http://schemas.microsoft.com/office/drawing/2014/main" id="{3EC1DCFB-B162-58A1-AE78-5F63AC8D4799}"/>
              </a:ext>
            </a:extLst>
          </p:cNvPr>
          <p:cNvSpPr/>
          <p:nvPr userDrawn="1"/>
        </p:nvSpPr>
        <p:spPr>
          <a:xfrm>
            <a:off x="9001560" y="3798000"/>
            <a:ext cx="2520412" cy="2322000"/>
          </a:xfrm>
          <a:prstGeom prst="roundRect">
            <a:avLst>
              <a:gd name="adj" fmla="val 457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1" name="Rectangle: Rounded Corners 20">
            <a:extLst>
              <a:ext uri="{FF2B5EF4-FFF2-40B4-BE49-F238E27FC236}">
                <a16:creationId xmlns:a16="http://schemas.microsoft.com/office/drawing/2014/main" id="{F4F54C7A-DA44-D400-0268-6EE9F71EEB6F}"/>
              </a:ext>
            </a:extLst>
          </p:cNvPr>
          <p:cNvSpPr/>
          <p:nvPr userDrawn="1"/>
        </p:nvSpPr>
        <p:spPr>
          <a:xfrm>
            <a:off x="684001" y="1260000"/>
            <a:ext cx="2520411" cy="2322000"/>
          </a:xfrm>
          <a:prstGeom prst="roundRect">
            <a:avLst>
              <a:gd name="adj" fmla="val 457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5" name="Rectangle: Rounded Corners 20">
            <a:extLst>
              <a:ext uri="{FF2B5EF4-FFF2-40B4-BE49-F238E27FC236}">
                <a16:creationId xmlns:a16="http://schemas.microsoft.com/office/drawing/2014/main" id="{75B91DE5-6016-2EE0-E02F-4558682C7AA9}"/>
              </a:ext>
            </a:extLst>
          </p:cNvPr>
          <p:cNvSpPr/>
          <p:nvPr userDrawn="1"/>
        </p:nvSpPr>
        <p:spPr>
          <a:xfrm>
            <a:off x="3456452" y="1260000"/>
            <a:ext cx="2520411" cy="2322000"/>
          </a:xfrm>
          <a:prstGeom prst="roundRect">
            <a:avLst>
              <a:gd name="adj" fmla="val 457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6" name="Rectangle: Rounded Corners 20">
            <a:extLst>
              <a:ext uri="{FF2B5EF4-FFF2-40B4-BE49-F238E27FC236}">
                <a16:creationId xmlns:a16="http://schemas.microsoft.com/office/drawing/2014/main" id="{64ABA69D-AC03-B821-3229-86436E86068B}"/>
              </a:ext>
            </a:extLst>
          </p:cNvPr>
          <p:cNvSpPr/>
          <p:nvPr userDrawn="1"/>
        </p:nvSpPr>
        <p:spPr>
          <a:xfrm>
            <a:off x="6230125" y="1260000"/>
            <a:ext cx="2520412" cy="2322000"/>
          </a:xfrm>
          <a:prstGeom prst="roundRect">
            <a:avLst>
              <a:gd name="adj" fmla="val 457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 name="Rectangle: Rounded Corners 20">
            <a:extLst>
              <a:ext uri="{FF2B5EF4-FFF2-40B4-BE49-F238E27FC236}">
                <a16:creationId xmlns:a16="http://schemas.microsoft.com/office/drawing/2014/main" id="{375EF4BF-4722-3E24-49A8-C0D49636B039}"/>
              </a:ext>
            </a:extLst>
          </p:cNvPr>
          <p:cNvSpPr/>
          <p:nvPr userDrawn="1"/>
        </p:nvSpPr>
        <p:spPr>
          <a:xfrm>
            <a:off x="9001560" y="1260000"/>
            <a:ext cx="2520412" cy="2322000"/>
          </a:xfrm>
          <a:prstGeom prst="roundRect">
            <a:avLst>
              <a:gd name="adj" fmla="val 457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0351565"/>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Head+logo">
    <p:bg>
      <p:bgPr>
        <a:solidFill>
          <a:schemeClr val="accent6"/>
        </a:solidFill>
        <a:effectLst/>
      </p:bgPr>
    </p:bg>
    <p:spTree>
      <p:nvGrpSpPr>
        <p:cNvPr id="1" name=""/>
        <p:cNvGrpSpPr/>
        <p:nvPr/>
      </p:nvGrpSpPr>
      <p:grpSpPr>
        <a:xfrm>
          <a:off x="0" y="0"/>
          <a:ext cx="0" cy="0"/>
          <a:chOff x="0" y="0"/>
          <a:chExt cx="0" cy="0"/>
        </a:xfrm>
      </p:grpSpPr>
      <p:sp>
        <p:nvSpPr>
          <p:cNvPr id="8" name="Rectangle 13">
            <a:extLst>
              <a:ext uri="{FF2B5EF4-FFF2-40B4-BE49-F238E27FC236}">
                <a16:creationId xmlns:a16="http://schemas.microsoft.com/office/drawing/2014/main" id="{FF49DEEB-41BA-1269-DBBF-F85043174AF6}"/>
              </a:ext>
            </a:extLst>
          </p:cNvPr>
          <p:cNvSpPr/>
          <p:nvPr userDrawn="1"/>
        </p:nvSpPr>
        <p:spPr>
          <a:xfrm>
            <a:off x="682626" y="1728000"/>
            <a:ext cx="2520000" cy="4392000"/>
          </a:xfrm>
          <a:prstGeom prst="roundRect">
            <a:avLst>
              <a:gd name="adj" fmla="val 57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2" name="Rectangle 13">
            <a:extLst>
              <a:ext uri="{FF2B5EF4-FFF2-40B4-BE49-F238E27FC236}">
                <a16:creationId xmlns:a16="http://schemas.microsoft.com/office/drawing/2014/main" id="{6AD780BA-43F8-C08D-0734-BCBB2ACDB317}"/>
              </a:ext>
            </a:extLst>
          </p:cNvPr>
          <p:cNvSpPr/>
          <p:nvPr userDrawn="1"/>
        </p:nvSpPr>
        <p:spPr>
          <a:xfrm>
            <a:off x="9000000" y="1728000"/>
            <a:ext cx="2520000" cy="4392000"/>
          </a:xfrm>
          <a:prstGeom prst="roundRect">
            <a:avLst>
              <a:gd name="adj" fmla="val 57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Rectangle 13">
            <a:extLst>
              <a:ext uri="{FF2B5EF4-FFF2-40B4-BE49-F238E27FC236}">
                <a16:creationId xmlns:a16="http://schemas.microsoft.com/office/drawing/2014/main" id="{00A6BDE9-9DD6-2C5B-4C55-EE6EF139ED0B}"/>
              </a:ext>
            </a:extLst>
          </p:cNvPr>
          <p:cNvSpPr/>
          <p:nvPr userDrawn="1"/>
        </p:nvSpPr>
        <p:spPr>
          <a:xfrm>
            <a:off x="3456000" y="1728000"/>
            <a:ext cx="2520000" cy="4392000"/>
          </a:xfrm>
          <a:prstGeom prst="roundRect">
            <a:avLst>
              <a:gd name="adj" fmla="val 57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CBCE80DA-6A7D-3BC1-B463-499313CE8E1B}"/>
              </a:ext>
            </a:extLst>
          </p:cNvPr>
          <p:cNvSpPr/>
          <p:nvPr userDrawn="1"/>
        </p:nvSpPr>
        <p:spPr>
          <a:xfrm>
            <a:off x="6228000" y="1728000"/>
            <a:ext cx="2520000" cy="4392000"/>
          </a:xfrm>
          <a:prstGeom prst="roundRect">
            <a:avLst>
              <a:gd name="adj" fmla="val 57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 name="Rectangle 13">
            <a:extLst>
              <a:ext uri="{FF2B5EF4-FFF2-40B4-BE49-F238E27FC236}">
                <a16:creationId xmlns:a16="http://schemas.microsoft.com/office/drawing/2014/main" id="{B22B984E-CC68-D10C-F148-373CCEBFDBFC}"/>
              </a:ext>
            </a:extLst>
          </p:cNvPr>
          <p:cNvSpPr/>
          <p:nvPr userDrawn="1"/>
        </p:nvSpPr>
        <p:spPr>
          <a:xfrm>
            <a:off x="682626" y="1080000"/>
            <a:ext cx="2520000" cy="4392000"/>
          </a:xfrm>
          <a:prstGeom prst="roundRect">
            <a:avLst>
              <a:gd name="adj" fmla="val 57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 name="Rectangle 13">
            <a:extLst>
              <a:ext uri="{FF2B5EF4-FFF2-40B4-BE49-F238E27FC236}">
                <a16:creationId xmlns:a16="http://schemas.microsoft.com/office/drawing/2014/main" id="{EE159D90-5678-CCFE-D847-4D5C7623849B}"/>
              </a:ext>
            </a:extLst>
          </p:cNvPr>
          <p:cNvSpPr/>
          <p:nvPr userDrawn="1"/>
        </p:nvSpPr>
        <p:spPr>
          <a:xfrm>
            <a:off x="9000000" y="1080000"/>
            <a:ext cx="2520000" cy="4392000"/>
          </a:xfrm>
          <a:prstGeom prst="roundRect">
            <a:avLst>
              <a:gd name="adj" fmla="val 57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 name="Rectangle 13">
            <a:extLst>
              <a:ext uri="{FF2B5EF4-FFF2-40B4-BE49-F238E27FC236}">
                <a16:creationId xmlns:a16="http://schemas.microsoft.com/office/drawing/2014/main" id="{F5E91F6B-4CCB-DB48-32AF-BF366E9C3B8B}"/>
              </a:ext>
            </a:extLst>
          </p:cNvPr>
          <p:cNvSpPr/>
          <p:nvPr userDrawn="1"/>
        </p:nvSpPr>
        <p:spPr>
          <a:xfrm>
            <a:off x="3456000" y="1080000"/>
            <a:ext cx="2520000" cy="4392000"/>
          </a:xfrm>
          <a:prstGeom prst="roundRect">
            <a:avLst>
              <a:gd name="adj" fmla="val 57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 name="Rectangle 13">
            <a:extLst>
              <a:ext uri="{FF2B5EF4-FFF2-40B4-BE49-F238E27FC236}">
                <a16:creationId xmlns:a16="http://schemas.microsoft.com/office/drawing/2014/main" id="{E59DF031-50DE-2A55-4A95-580BDF66A85F}"/>
              </a:ext>
            </a:extLst>
          </p:cNvPr>
          <p:cNvSpPr/>
          <p:nvPr userDrawn="1"/>
        </p:nvSpPr>
        <p:spPr>
          <a:xfrm>
            <a:off x="6228000" y="1080000"/>
            <a:ext cx="2520000" cy="4392000"/>
          </a:xfrm>
          <a:prstGeom prst="roundRect">
            <a:avLst>
              <a:gd name="adj" fmla="val 57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8854826"/>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1a">
    <p:bg>
      <p:bgPr>
        <a:solidFill>
          <a:schemeClr val="bg1"/>
        </a:solidFill>
        <a:effectLst/>
      </p:bgPr>
    </p:bg>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6000" y="540000"/>
            <a:ext cx="10852900" cy="576000"/>
          </a:xfrm>
        </p:spPr>
        <p:txBody>
          <a:bodyPr/>
          <a:lstStyle/>
          <a:p>
            <a:r>
              <a:rPr lang="en-GB"/>
              <a:t>Click to edit Master title style</a:t>
            </a:r>
            <a:endParaRPr lang="en-NO"/>
          </a:p>
        </p:txBody>
      </p:sp>
      <p:sp>
        <p:nvSpPr>
          <p:cNvPr id="17" name="Plassholder for bilde 11">
            <a:extLst>
              <a:ext uri="{FF2B5EF4-FFF2-40B4-BE49-F238E27FC236}">
                <a16:creationId xmlns:a16="http://schemas.microsoft.com/office/drawing/2014/main" id="{DA6FFE6E-0A3F-5715-DD59-434DBDA86DDA}"/>
              </a:ext>
            </a:extLst>
          </p:cNvPr>
          <p:cNvSpPr>
            <a:spLocks noGrp="1"/>
          </p:cNvSpPr>
          <p:nvPr>
            <p:ph type="pic" sz="quarter" idx="11"/>
          </p:nvPr>
        </p:nvSpPr>
        <p:spPr>
          <a:xfrm>
            <a:off x="6226900" y="1980000"/>
            <a:ext cx="5292000" cy="3240000"/>
          </a:xfrm>
          <a:prstGeom prst="roundRect">
            <a:avLst>
              <a:gd name="adj" fmla="val 4600"/>
            </a:avLst>
          </a:prstGeom>
          <a:solidFill>
            <a:schemeClr val="tx2">
              <a:lumMod val="60000"/>
              <a:lumOff val="40000"/>
              <a:alpha val="55000"/>
            </a:schemeClr>
          </a:solidFill>
        </p:spPr>
        <p:txBody>
          <a:bodyPr bIns="1800000" anchor="ctr" anchorCtr="0"/>
          <a:lstStyle>
            <a:lvl1pPr algn="ctr">
              <a:defRPr sz="2000" baseline="0">
                <a:ln>
                  <a:noFill/>
                </a:ln>
                <a:solidFill>
                  <a:schemeClr val="tx1"/>
                </a:solidFill>
                <a:latin typeface="Arial" panose="020B0604020202020204" pitchFamily="34" charset="0"/>
              </a:defRPr>
            </a:lvl1pPr>
          </a:lstStyle>
          <a:p>
            <a:endParaRPr lang="nb-NO"/>
          </a:p>
        </p:txBody>
      </p:sp>
      <p:sp>
        <p:nvSpPr>
          <p:cNvPr id="21" name="Freeform 20">
            <a:extLst>
              <a:ext uri="{FF2B5EF4-FFF2-40B4-BE49-F238E27FC236}">
                <a16:creationId xmlns:a16="http://schemas.microsoft.com/office/drawing/2014/main" id="{1905868F-545A-FB4D-402E-10A5D553CEA5}"/>
              </a:ext>
            </a:extLst>
          </p:cNvPr>
          <p:cNvSpPr/>
          <p:nvPr userDrawn="1"/>
        </p:nvSpPr>
        <p:spPr>
          <a:xfrm>
            <a:off x="684001" y="1980000"/>
            <a:ext cx="5328000" cy="3240000"/>
          </a:xfrm>
          <a:custGeom>
            <a:avLst/>
            <a:gdLst>
              <a:gd name="connsiteX0" fmla="*/ 139557 w 5288174"/>
              <a:gd name="connsiteY0" fmla="*/ 0 h 3096000"/>
              <a:gd name="connsiteX1" fmla="*/ 751556 w 5288174"/>
              <a:gd name="connsiteY1" fmla="*/ 0 h 3096000"/>
              <a:gd name="connsiteX2" fmla="*/ 1971731 w 5288174"/>
              <a:gd name="connsiteY2" fmla="*/ 0 h 3096000"/>
              <a:gd name="connsiteX3" fmla="*/ 3316443 w 5288174"/>
              <a:gd name="connsiteY3" fmla="*/ 0 h 3096000"/>
              <a:gd name="connsiteX4" fmla="*/ 3928442 w 5288174"/>
              <a:gd name="connsiteY4" fmla="*/ 0 h 3096000"/>
              <a:gd name="connsiteX5" fmla="*/ 5148617 w 5288174"/>
              <a:gd name="connsiteY5" fmla="*/ 0 h 3096000"/>
              <a:gd name="connsiteX6" fmla="*/ 5288174 w 5288174"/>
              <a:gd name="connsiteY6" fmla="*/ 141011 h 3096000"/>
              <a:gd name="connsiteX7" fmla="*/ 5288174 w 5288174"/>
              <a:gd name="connsiteY7" fmla="*/ 1545011 h 3096000"/>
              <a:gd name="connsiteX8" fmla="*/ 5288174 w 5288174"/>
              <a:gd name="connsiteY8" fmla="*/ 1550989 h 3096000"/>
              <a:gd name="connsiteX9" fmla="*/ 5288174 w 5288174"/>
              <a:gd name="connsiteY9" fmla="*/ 2954989 h 3096000"/>
              <a:gd name="connsiteX10" fmla="*/ 5148617 w 5288174"/>
              <a:gd name="connsiteY10" fmla="*/ 3096000 h 3096000"/>
              <a:gd name="connsiteX11" fmla="*/ 3928442 w 5288174"/>
              <a:gd name="connsiteY11" fmla="*/ 3096000 h 3096000"/>
              <a:gd name="connsiteX12" fmla="*/ 3316443 w 5288174"/>
              <a:gd name="connsiteY12" fmla="*/ 3096000 h 3096000"/>
              <a:gd name="connsiteX13" fmla="*/ 1971731 w 5288174"/>
              <a:gd name="connsiteY13" fmla="*/ 3096000 h 3096000"/>
              <a:gd name="connsiteX14" fmla="*/ 751556 w 5288174"/>
              <a:gd name="connsiteY14" fmla="*/ 3096000 h 3096000"/>
              <a:gd name="connsiteX15" fmla="*/ 139557 w 5288174"/>
              <a:gd name="connsiteY15" fmla="*/ 3096000 h 3096000"/>
              <a:gd name="connsiteX16" fmla="*/ 0 w 5288174"/>
              <a:gd name="connsiteY16" fmla="*/ 2954989 h 3096000"/>
              <a:gd name="connsiteX17" fmla="*/ 0 w 5288174"/>
              <a:gd name="connsiteY17" fmla="*/ 1550989 h 3096000"/>
              <a:gd name="connsiteX18" fmla="*/ 0 w 5288174"/>
              <a:gd name="connsiteY18" fmla="*/ 1545011 h 3096000"/>
              <a:gd name="connsiteX19" fmla="*/ 0 w 5288174"/>
              <a:gd name="connsiteY19" fmla="*/ 141011 h 3096000"/>
              <a:gd name="connsiteX20" fmla="*/ 139557 w 5288174"/>
              <a:gd name="connsiteY20"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88174" h="3096000">
                <a:moveTo>
                  <a:pt x="139557" y="0"/>
                </a:moveTo>
                <a:lnTo>
                  <a:pt x="751556" y="0"/>
                </a:lnTo>
                <a:lnTo>
                  <a:pt x="1971731" y="0"/>
                </a:lnTo>
                <a:lnTo>
                  <a:pt x="3316443" y="0"/>
                </a:lnTo>
                <a:lnTo>
                  <a:pt x="3928442" y="0"/>
                </a:lnTo>
                <a:lnTo>
                  <a:pt x="5148617" y="0"/>
                </a:lnTo>
                <a:cubicBezTo>
                  <a:pt x="5225692" y="0"/>
                  <a:pt x="5288174" y="63133"/>
                  <a:pt x="5288174" y="141011"/>
                </a:cubicBezTo>
                <a:lnTo>
                  <a:pt x="5288174" y="1545011"/>
                </a:lnTo>
                <a:lnTo>
                  <a:pt x="5288174" y="1550989"/>
                </a:lnTo>
                <a:lnTo>
                  <a:pt x="5288174" y="2954989"/>
                </a:lnTo>
                <a:cubicBezTo>
                  <a:pt x="5288174" y="3032867"/>
                  <a:pt x="5225692" y="3096000"/>
                  <a:pt x="5148617" y="3096000"/>
                </a:cubicBezTo>
                <a:lnTo>
                  <a:pt x="3928442" y="3096000"/>
                </a:lnTo>
                <a:lnTo>
                  <a:pt x="3316443" y="3096000"/>
                </a:lnTo>
                <a:lnTo>
                  <a:pt x="1971731" y="3096000"/>
                </a:lnTo>
                <a:lnTo>
                  <a:pt x="751556" y="3096000"/>
                </a:lnTo>
                <a:lnTo>
                  <a:pt x="139557" y="3096000"/>
                </a:lnTo>
                <a:cubicBezTo>
                  <a:pt x="62482" y="3096000"/>
                  <a:pt x="0" y="3032867"/>
                  <a:pt x="0" y="2954989"/>
                </a:cubicBezTo>
                <a:lnTo>
                  <a:pt x="0" y="1550989"/>
                </a:lnTo>
                <a:lnTo>
                  <a:pt x="0" y="1545011"/>
                </a:lnTo>
                <a:lnTo>
                  <a:pt x="0" y="141011"/>
                </a:lnTo>
                <a:cubicBezTo>
                  <a:pt x="0" y="63133"/>
                  <a:pt x="62482" y="0"/>
                  <a:pt x="13955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529775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1b">
    <p:bg>
      <p:bgPr>
        <a:solidFill>
          <a:schemeClr val="bg1"/>
        </a:solidFill>
        <a:effectLst/>
      </p:bgPr>
    </p:bg>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6000" y="540000"/>
            <a:ext cx="10852900" cy="576000"/>
          </a:xfrm>
        </p:spPr>
        <p:txBody>
          <a:bodyPr/>
          <a:lstStyle/>
          <a:p>
            <a:r>
              <a:rPr lang="en-GB"/>
              <a:t>Click to edit Master title style</a:t>
            </a:r>
            <a:endParaRPr lang="en-NO"/>
          </a:p>
        </p:txBody>
      </p:sp>
      <p:sp>
        <p:nvSpPr>
          <p:cNvPr id="17" name="Plassholder for bilde 11">
            <a:extLst>
              <a:ext uri="{FF2B5EF4-FFF2-40B4-BE49-F238E27FC236}">
                <a16:creationId xmlns:a16="http://schemas.microsoft.com/office/drawing/2014/main" id="{DA6FFE6E-0A3F-5715-DD59-434DBDA86DDA}"/>
              </a:ext>
            </a:extLst>
          </p:cNvPr>
          <p:cNvSpPr>
            <a:spLocks noGrp="1"/>
          </p:cNvSpPr>
          <p:nvPr>
            <p:ph type="pic" sz="quarter" idx="11"/>
          </p:nvPr>
        </p:nvSpPr>
        <p:spPr>
          <a:xfrm>
            <a:off x="6696634" y="1980000"/>
            <a:ext cx="4822265" cy="3240000"/>
          </a:xfrm>
          <a:prstGeom prst="roundRect">
            <a:avLst>
              <a:gd name="adj" fmla="val 4600"/>
            </a:avLst>
          </a:prstGeom>
          <a:solidFill>
            <a:schemeClr val="tx2">
              <a:lumMod val="60000"/>
              <a:lumOff val="40000"/>
              <a:alpha val="55000"/>
            </a:schemeClr>
          </a:solidFill>
        </p:spPr>
        <p:txBody>
          <a:bodyPr bIns="1800000" anchor="ctr" anchorCtr="0"/>
          <a:lstStyle>
            <a:lvl1pPr algn="ctr">
              <a:defRPr sz="2000" baseline="0">
                <a:ln>
                  <a:noFill/>
                </a:ln>
                <a:solidFill>
                  <a:schemeClr val="tx1"/>
                </a:solidFill>
                <a:latin typeface="Arial" panose="020B0604020202020204" pitchFamily="34" charset="0"/>
              </a:defRPr>
            </a:lvl1pPr>
          </a:lstStyle>
          <a:p>
            <a:endParaRPr lang="nb-NO"/>
          </a:p>
        </p:txBody>
      </p:sp>
      <p:sp>
        <p:nvSpPr>
          <p:cNvPr id="21" name="Freeform 20">
            <a:extLst>
              <a:ext uri="{FF2B5EF4-FFF2-40B4-BE49-F238E27FC236}">
                <a16:creationId xmlns:a16="http://schemas.microsoft.com/office/drawing/2014/main" id="{1905868F-545A-FB4D-402E-10A5D553CEA5}"/>
              </a:ext>
            </a:extLst>
          </p:cNvPr>
          <p:cNvSpPr/>
          <p:nvPr userDrawn="1"/>
        </p:nvSpPr>
        <p:spPr>
          <a:xfrm>
            <a:off x="684001" y="1980000"/>
            <a:ext cx="5328000" cy="3240000"/>
          </a:xfrm>
          <a:custGeom>
            <a:avLst/>
            <a:gdLst>
              <a:gd name="connsiteX0" fmla="*/ 139557 w 5288174"/>
              <a:gd name="connsiteY0" fmla="*/ 0 h 3096000"/>
              <a:gd name="connsiteX1" fmla="*/ 751556 w 5288174"/>
              <a:gd name="connsiteY1" fmla="*/ 0 h 3096000"/>
              <a:gd name="connsiteX2" fmla="*/ 1971731 w 5288174"/>
              <a:gd name="connsiteY2" fmla="*/ 0 h 3096000"/>
              <a:gd name="connsiteX3" fmla="*/ 3316443 w 5288174"/>
              <a:gd name="connsiteY3" fmla="*/ 0 h 3096000"/>
              <a:gd name="connsiteX4" fmla="*/ 3928442 w 5288174"/>
              <a:gd name="connsiteY4" fmla="*/ 0 h 3096000"/>
              <a:gd name="connsiteX5" fmla="*/ 5148617 w 5288174"/>
              <a:gd name="connsiteY5" fmla="*/ 0 h 3096000"/>
              <a:gd name="connsiteX6" fmla="*/ 5288174 w 5288174"/>
              <a:gd name="connsiteY6" fmla="*/ 141011 h 3096000"/>
              <a:gd name="connsiteX7" fmla="*/ 5288174 w 5288174"/>
              <a:gd name="connsiteY7" fmla="*/ 1545011 h 3096000"/>
              <a:gd name="connsiteX8" fmla="*/ 5288174 w 5288174"/>
              <a:gd name="connsiteY8" fmla="*/ 1550989 h 3096000"/>
              <a:gd name="connsiteX9" fmla="*/ 5288174 w 5288174"/>
              <a:gd name="connsiteY9" fmla="*/ 2954989 h 3096000"/>
              <a:gd name="connsiteX10" fmla="*/ 5148617 w 5288174"/>
              <a:gd name="connsiteY10" fmla="*/ 3096000 h 3096000"/>
              <a:gd name="connsiteX11" fmla="*/ 3928442 w 5288174"/>
              <a:gd name="connsiteY11" fmla="*/ 3096000 h 3096000"/>
              <a:gd name="connsiteX12" fmla="*/ 3316443 w 5288174"/>
              <a:gd name="connsiteY12" fmla="*/ 3096000 h 3096000"/>
              <a:gd name="connsiteX13" fmla="*/ 1971731 w 5288174"/>
              <a:gd name="connsiteY13" fmla="*/ 3096000 h 3096000"/>
              <a:gd name="connsiteX14" fmla="*/ 751556 w 5288174"/>
              <a:gd name="connsiteY14" fmla="*/ 3096000 h 3096000"/>
              <a:gd name="connsiteX15" fmla="*/ 139557 w 5288174"/>
              <a:gd name="connsiteY15" fmla="*/ 3096000 h 3096000"/>
              <a:gd name="connsiteX16" fmla="*/ 0 w 5288174"/>
              <a:gd name="connsiteY16" fmla="*/ 2954989 h 3096000"/>
              <a:gd name="connsiteX17" fmla="*/ 0 w 5288174"/>
              <a:gd name="connsiteY17" fmla="*/ 1550989 h 3096000"/>
              <a:gd name="connsiteX18" fmla="*/ 0 w 5288174"/>
              <a:gd name="connsiteY18" fmla="*/ 1545011 h 3096000"/>
              <a:gd name="connsiteX19" fmla="*/ 0 w 5288174"/>
              <a:gd name="connsiteY19" fmla="*/ 141011 h 3096000"/>
              <a:gd name="connsiteX20" fmla="*/ 139557 w 5288174"/>
              <a:gd name="connsiteY20"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88174" h="3096000">
                <a:moveTo>
                  <a:pt x="139557" y="0"/>
                </a:moveTo>
                <a:lnTo>
                  <a:pt x="751556" y="0"/>
                </a:lnTo>
                <a:lnTo>
                  <a:pt x="1971731" y="0"/>
                </a:lnTo>
                <a:lnTo>
                  <a:pt x="3316443" y="0"/>
                </a:lnTo>
                <a:lnTo>
                  <a:pt x="3928442" y="0"/>
                </a:lnTo>
                <a:lnTo>
                  <a:pt x="5148617" y="0"/>
                </a:lnTo>
                <a:cubicBezTo>
                  <a:pt x="5225692" y="0"/>
                  <a:pt x="5288174" y="63133"/>
                  <a:pt x="5288174" y="141011"/>
                </a:cubicBezTo>
                <a:lnTo>
                  <a:pt x="5288174" y="1545011"/>
                </a:lnTo>
                <a:lnTo>
                  <a:pt x="5288174" y="1550989"/>
                </a:lnTo>
                <a:lnTo>
                  <a:pt x="5288174" y="2954989"/>
                </a:lnTo>
                <a:cubicBezTo>
                  <a:pt x="5288174" y="3032867"/>
                  <a:pt x="5225692" y="3096000"/>
                  <a:pt x="5148617" y="3096000"/>
                </a:cubicBezTo>
                <a:lnTo>
                  <a:pt x="3928442" y="3096000"/>
                </a:lnTo>
                <a:lnTo>
                  <a:pt x="3316443" y="3096000"/>
                </a:lnTo>
                <a:lnTo>
                  <a:pt x="1971731" y="3096000"/>
                </a:lnTo>
                <a:lnTo>
                  <a:pt x="751556" y="3096000"/>
                </a:lnTo>
                <a:lnTo>
                  <a:pt x="139557" y="3096000"/>
                </a:lnTo>
                <a:cubicBezTo>
                  <a:pt x="62482" y="3096000"/>
                  <a:pt x="0" y="3032867"/>
                  <a:pt x="0" y="2954989"/>
                </a:cubicBezTo>
                <a:lnTo>
                  <a:pt x="0" y="1550989"/>
                </a:lnTo>
                <a:lnTo>
                  <a:pt x="0" y="1545011"/>
                </a:lnTo>
                <a:lnTo>
                  <a:pt x="0" y="141011"/>
                </a:lnTo>
                <a:cubicBezTo>
                  <a:pt x="0" y="63133"/>
                  <a:pt x="62482" y="0"/>
                  <a:pt x="13955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 name="Freeform 1">
            <a:extLst>
              <a:ext uri="{FF2B5EF4-FFF2-40B4-BE49-F238E27FC236}">
                <a16:creationId xmlns:a16="http://schemas.microsoft.com/office/drawing/2014/main" id="{A6B16958-1401-5221-1BF4-4B927A9033D9}"/>
              </a:ext>
            </a:extLst>
          </p:cNvPr>
          <p:cNvSpPr/>
          <p:nvPr userDrawn="1"/>
        </p:nvSpPr>
        <p:spPr>
          <a:xfrm>
            <a:off x="1152000" y="1980000"/>
            <a:ext cx="5328000" cy="3240000"/>
          </a:xfrm>
          <a:custGeom>
            <a:avLst/>
            <a:gdLst>
              <a:gd name="connsiteX0" fmla="*/ 139557 w 5288174"/>
              <a:gd name="connsiteY0" fmla="*/ 0 h 3096000"/>
              <a:gd name="connsiteX1" fmla="*/ 751556 w 5288174"/>
              <a:gd name="connsiteY1" fmla="*/ 0 h 3096000"/>
              <a:gd name="connsiteX2" fmla="*/ 1971731 w 5288174"/>
              <a:gd name="connsiteY2" fmla="*/ 0 h 3096000"/>
              <a:gd name="connsiteX3" fmla="*/ 3316443 w 5288174"/>
              <a:gd name="connsiteY3" fmla="*/ 0 h 3096000"/>
              <a:gd name="connsiteX4" fmla="*/ 3928442 w 5288174"/>
              <a:gd name="connsiteY4" fmla="*/ 0 h 3096000"/>
              <a:gd name="connsiteX5" fmla="*/ 5148617 w 5288174"/>
              <a:gd name="connsiteY5" fmla="*/ 0 h 3096000"/>
              <a:gd name="connsiteX6" fmla="*/ 5288174 w 5288174"/>
              <a:gd name="connsiteY6" fmla="*/ 141011 h 3096000"/>
              <a:gd name="connsiteX7" fmla="*/ 5288174 w 5288174"/>
              <a:gd name="connsiteY7" fmla="*/ 1545011 h 3096000"/>
              <a:gd name="connsiteX8" fmla="*/ 5288174 w 5288174"/>
              <a:gd name="connsiteY8" fmla="*/ 1550989 h 3096000"/>
              <a:gd name="connsiteX9" fmla="*/ 5288174 w 5288174"/>
              <a:gd name="connsiteY9" fmla="*/ 2954989 h 3096000"/>
              <a:gd name="connsiteX10" fmla="*/ 5148617 w 5288174"/>
              <a:gd name="connsiteY10" fmla="*/ 3096000 h 3096000"/>
              <a:gd name="connsiteX11" fmla="*/ 3928442 w 5288174"/>
              <a:gd name="connsiteY11" fmla="*/ 3096000 h 3096000"/>
              <a:gd name="connsiteX12" fmla="*/ 3316443 w 5288174"/>
              <a:gd name="connsiteY12" fmla="*/ 3096000 h 3096000"/>
              <a:gd name="connsiteX13" fmla="*/ 1971731 w 5288174"/>
              <a:gd name="connsiteY13" fmla="*/ 3096000 h 3096000"/>
              <a:gd name="connsiteX14" fmla="*/ 751556 w 5288174"/>
              <a:gd name="connsiteY14" fmla="*/ 3096000 h 3096000"/>
              <a:gd name="connsiteX15" fmla="*/ 139557 w 5288174"/>
              <a:gd name="connsiteY15" fmla="*/ 3096000 h 3096000"/>
              <a:gd name="connsiteX16" fmla="*/ 0 w 5288174"/>
              <a:gd name="connsiteY16" fmla="*/ 2954989 h 3096000"/>
              <a:gd name="connsiteX17" fmla="*/ 0 w 5288174"/>
              <a:gd name="connsiteY17" fmla="*/ 1550989 h 3096000"/>
              <a:gd name="connsiteX18" fmla="*/ 0 w 5288174"/>
              <a:gd name="connsiteY18" fmla="*/ 1545011 h 3096000"/>
              <a:gd name="connsiteX19" fmla="*/ 0 w 5288174"/>
              <a:gd name="connsiteY19" fmla="*/ 141011 h 3096000"/>
              <a:gd name="connsiteX20" fmla="*/ 139557 w 5288174"/>
              <a:gd name="connsiteY20"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88174" h="3096000">
                <a:moveTo>
                  <a:pt x="139557" y="0"/>
                </a:moveTo>
                <a:lnTo>
                  <a:pt x="751556" y="0"/>
                </a:lnTo>
                <a:lnTo>
                  <a:pt x="1971731" y="0"/>
                </a:lnTo>
                <a:lnTo>
                  <a:pt x="3316443" y="0"/>
                </a:lnTo>
                <a:lnTo>
                  <a:pt x="3928442" y="0"/>
                </a:lnTo>
                <a:lnTo>
                  <a:pt x="5148617" y="0"/>
                </a:lnTo>
                <a:cubicBezTo>
                  <a:pt x="5225692" y="0"/>
                  <a:pt x="5288174" y="63133"/>
                  <a:pt x="5288174" y="141011"/>
                </a:cubicBezTo>
                <a:lnTo>
                  <a:pt x="5288174" y="1545011"/>
                </a:lnTo>
                <a:lnTo>
                  <a:pt x="5288174" y="1550989"/>
                </a:lnTo>
                <a:lnTo>
                  <a:pt x="5288174" y="2954989"/>
                </a:lnTo>
                <a:cubicBezTo>
                  <a:pt x="5288174" y="3032867"/>
                  <a:pt x="5225692" y="3096000"/>
                  <a:pt x="5148617" y="3096000"/>
                </a:cubicBezTo>
                <a:lnTo>
                  <a:pt x="3928442" y="3096000"/>
                </a:lnTo>
                <a:lnTo>
                  <a:pt x="3316443" y="3096000"/>
                </a:lnTo>
                <a:lnTo>
                  <a:pt x="1971731" y="3096000"/>
                </a:lnTo>
                <a:lnTo>
                  <a:pt x="751556" y="3096000"/>
                </a:lnTo>
                <a:lnTo>
                  <a:pt x="139557" y="3096000"/>
                </a:lnTo>
                <a:cubicBezTo>
                  <a:pt x="62482" y="3096000"/>
                  <a:pt x="0" y="3032867"/>
                  <a:pt x="0" y="2954989"/>
                </a:cubicBezTo>
                <a:lnTo>
                  <a:pt x="0" y="1550989"/>
                </a:lnTo>
                <a:lnTo>
                  <a:pt x="0" y="1545011"/>
                </a:lnTo>
                <a:lnTo>
                  <a:pt x="0" y="141011"/>
                </a:lnTo>
                <a:cubicBezTo>
                  <a:pt x="0" y="63133"/>
                  <a:pt x="62482" y="0"/>
                  <a:pt x="13955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244056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11B22"/>
        </a:solidFill>
        <a:effectLst/>
      </p:bgPr>
    </p:bg>
    <p:spTree>
      <p:nvGrpSpPr>
        <p:cNvPr id="1" name=""/>
        <p:cNvGrpSpPr/>
        <p:nvPr/>
      </p:nvGrpSpPr>
      <p:grpSpPr>
        <a:xfrm>
          <a:off x="0" y="0"/>
          <a:ext cx="0" cy="0"/>
          <a:chOff x="0" y="0"/>
          <a:chExt cx="0" cy="0"/>
        </a:xfrm>
      </p:grpSpPr>
      <p:sp>
        <p:nvSpPr>
          <p:cNvPr id="5" name="Title 25">
            <a:extLst>
              <a:ext uri="{FF2B5EF4-FFF2-40B4-BE49-F238E27FC236}">
                <a16:creationId xmlns:a16="http://schemas.microsoft.com/office/drawing/2014/main" id="{3F16D316-8656-656E-97CA-BDF2BC849D4E}"/>
              </a:ext>
            </a:extLst>
          </p:cNvPr>
          <p:cNvSpPr>
            <a:spLocks noGrp="1"/>
          </p:cNvSpPr>
          <p:nvPr>
            <p:ph type="title" hasCustomPrompt="1"/>
          </p:nvPr>
        </p:nvSpPr>
        <p:spPr>
          <a:xfrm>
            <a:off x="371475" y="1919620"/>
            <a:ext cx="10477500" cy="1701035"/>
          </a:xfrm>
          <a:prstGeom prst="rect">
            <a:avLst/>
          </a:prstGeom>
        </p:spPr>
        <p:txBody>
          <a:bodyPr wrap="square" anchor="b" anchorCtr="0">
            <a:noAutofit/>
          </a:bodyPr>
          <a:lstStyle>
            <a:lvl1pPr algn="l">
              <a:defRPr sz="7200">
                <a:solidFill>
                  <a:schemeClr val="bg1"/>
                </a:solidFill>
                <a:latin typeface="CircularAutoStore TT Book" panose="020B0504010101010104" pitchFamily="34" charset="77"/>
                <a:cs typeface="CircularAutoStore TT Book" panose="020B0504010101010104" pitchFamily="34" charset="77"/>
              </a:defRPr>
            </a:lvl1pPr>
          </a:lstStyle>
          <a:p>
            <a:r>
              <a:rPr lang="en-US" noProof="0"/>
              <a:t>Click to add title</a:t>
            </a:r>
          </a:p>
        </p:txBody>
      </p:sp>
      <p:sp>
        <p:nvSpPr>
          <p:cNvPr id="6" name="Subtitle 2">
            <a:extLst>
              <a:ext uri="{FF2B5EF4-FFF2-40B4-BE49-F238E27FC236}">
                <a16:creationId xmlns:a16="http://schemas.microsoft.com/office/drawing/2014/main" id="{E7854286-A46F-8356-D008-E50929EEDA6F}"/>
              </a:ext>
            </a:extLst>
          </p:cNvPr>
          <p:cNvSpPr>
            <a:spLocks noGrp="1"/>
          </p:cNvSpPr>
          <p:nvPr>
            <p:ph type="subTitle" idx="1" hasCustomPrompt="1"/>
          </p:nvPr>
        </p:nvSpPr>
        <p:spPr>
          <a:xfrm>
            <a:off x="371475" y="3882387"/>
            <a:ext cx="10477500" cy="438891"/>
          </a:xfrm>
          <a:prstGeom prst="rect">
            <a:avLst/>
          </a:prstGeom>
        </p:spPr>
        <p:txBody>
          <a:bodyPr lIns="0" tIns="0" rIns="0" bIns="0">
            <a:noAutofit/>
          </a:bodyPr>
          <a:lstStyle>
            <a:lvl1pPr marL="0" indent="0" algn="l">
              <a:lnSpc>
                <a:spcPct val="100000"/>
              </a:lnSpc>
              <a:spcBef>
                <a:spcPts val="0"/>
              </a:spcBef>
              <a:buNone/>
              <a:defRPr sz="2800" b="0" i="0">
                <a:solidFill>
                  <a:schemeClr val="bg1"/>
                </a:solidFill>
                <a:latin typeface="CircularAutoStore TT Light" panose="020B0404010101010104" pitchFamily="34" charset="77"/>
                <a:cs typeface="CircularAutoStore TT Light" panose="020B04040101010101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add subtitle</a:t>
            </a:r>
          </a:p>
        </p:txBody>
      </p:sp>
      <p:sp>
        <p:nvSpPr>
          <p:cNvPr id="4" name="Plassholder for lysbildenummer 5">
            <a:extLst>
              <a:ext uri="{FF2B5EF4-FFF2-40B4-BE49-F238E27FC236}">
                <a16:creationId xmlns:a16="http://schemas.microsoft.com/office/drawing/2014/main" id="{BFD7F4E4-660B-F67B-5A28-4E972F799ABC}"/>
              </a:ext>
            </a:extLst>
          </p:cNvPr>
          <p:cNvSpPr txBox="1">
            <a:spLocks/>
          </p:cNvSpPr>
          <p:nvPr userDrawn="1"/>
        </p:nvSpPr>
        <p:spPr>
          <a:xfrm>
            <a:off x="5902541" y="662080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a:solidFill>
                <a:schemeClr val="bg1"/>
              </a:solidFill>
              <a:latin typeface="CircularAutoStore TT Light" panose="020B0404010101010104" pitchFamily="34" charset="77"/>
              <a:cs typeface="CircularAutoStore TT Light" panose="020B0404010101010104" pitchFamily="34" charset="77"/>
            </a:endParaRPr>
          </a:p>
        </p:txBody>
      </p:sp>
      <p:sp>
        <p:nvSpPr>
          <p:cNvPr id="7" name="Plassholder for bunntekst 4">
            <a:extLst>
              <a:ext uri="{FF2B5EF4-FFF2-40B4-BE49-F238E27FC236}">
                <a16:creationId xmlns:a16="http://schemas.microsoft.com/office/drawing/2014/main" id="{14917F85-29AB-3801-D5CA-1D468DBE7168}"/>
              </a:ext>
            </a:extLst>
          </p:cNvPr>
          <p:cNvSpPr txBox="1">
            <a:spLocks/>
          </p:cNvSpPr>
          <p:nvPr userDrawn="1"/>
        </p:nvSpPr>
        <p:spPr>
          <a:xfrm>
            <a:off x="10864411"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a:solidFill>
                  <a:schemeClr val="bg1"/>
                </a:solidFill>
                <a:latin typeface="CircularAutoStore TT Light" panose="020B0404010101010104" pitchFamily="34" charset="77"/>
                <a:cs typeface="CircularAutoStore TT Light" panose="020B0404010101010104" pitchFamily="34" charset="77"/>
              </a:rPr>
              <a:t>autostoresystem.com</a:t>
            </a:r>
          </a:p>
        </p:txBody>
      </p:sp>
      <p:sp>
        <p:nvSpPr>
          <p:cNvPr id="9" name="Footer Placeholder 9">
            <a:extLst>
              <a:ext uri="{FF2B5EF4-FFF2-40B4-BE49-F238E27FC236}">
                <a16:creationId xmlns:a16="http://schemas.microsoft.com/office/drawing/2014/main" id="{DFA1F38A-B43A-190E-4712-375368219DAC}"/>
              </a:ext>
            </a:extLst>
          </p:cNvPr>
          <p:cNvSpPr>
            <a:spLocks noGrp="1"/>
          </p:cNvSpPr>
          <p:nvPr>
            <p:ph type="ftr" sz="quarter" idx="3"/>
          </p:nvPr>
        </p:nvSpPr>
        <p:spPr>
          <a:xfrm>
            <a:off x="246782" y="6631050"/>
            <a:ext cx="3708400" cy="231775"/>
          </a:xfrm>
          <a:prstGeom prst="rect">
            <a:avLst/>
          </a:prstGeom>
        </p:spPr>
        <p:txBody>
          <a:bodyPr vert="horz" lIns="0" tIns="0" rIns="0" bIns="0" rtlCol="0" anchor="t" anchorCtr="0"/>
          <a:lstStyle>
            <a:lvl1pPr algn="l">
              <a:defRPr sz="600" b="1" i="0">
                <a:solidFill>
                  <a:schemeClr val="bg1"/>
                </a:solidFill>
                <a:latin typeface="CircularAutoStore TT Light" panose="020B0404010101010104" pitchFamily="34" charset="77"/>
                <a:cs typeface="CircularAutoStore TT Light" panose="020B0404010101010104" pitchFamily="34" charset="77"/>
              </a:defRPr>
            </a:lvl1pPr>
          </a:lstStyle>
          <a:p>
            <a:r>
              <a:rPr lang="nb-NO"/>
              <a:t>Corporate Presentation 2023</a:t>
            </a:r>
          </a:p>
        </p:txBody>
      </p:sp>
      <p:pic>
        <p:nvPicPr>
          <p:cNvPr id="11" name="Picture 6">
            <a:extLst>
              <a:ext uri="{FF2B5EF4-FFF2-40B4-BE49-F238E27FC236}">
                <a16:creationId xmlns:a16="http://schemas.microsoft.com/office/drawing/2014/main" id="{9127B837-3668-F83D-731E-3367AA5897AF}"/>
              </a:ext>
            </a:extLst>
          </p:cNvPr>
          <p:cNvPicPr>
            <a:picLocks noChangeAspect="1"/>
          </p:cNvPicPr>
          <p:nvPr userDrawn="1"/>
        </p:nvPicPr>
        <p:blipFill>
          <a:blip r:embed="rId2"/>
          <a:stretch>
            <a:fillRect/>
          </a:stretch>
        </p:blipFill>
        <p:spPr>
          <a:xfrm>
            <a:off x="236393" y="233460"/>
            <a:ext cx="1023002" cy="231773"/>
          </a:xfrm>
          <a:prstGeom prst="rect">
            <a:avLst/>
          </a:prstGeom>
          <a:ln w="12700">
            <a:miter lim="400000"/>
          </a:ln>
        </p:spPr>
      </p:pic>
    </p:spTree>
    <p:extLst>
      <p:ext uri="{BB962C8B-B14F-4D97-AF65-F5344CB8AC3E}">
        <p14:creationId xmlns:p14="http://schemas.microsoft.com/office/powerpoint/2010/main" val="4880911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2a">
    <p:bg>
      <p:bgPr>
        <a:solidFill>
          <a:schemeClr val="bg1"/>
        </a:solidFill>
        <a:effectLst/>
      </p:bgPr>
    </p:bg>
    <p:spTree>
      <p:nvGrpSpPr>
        <p:cNvPr id="1" name=""/>
        <p:cNvGrpSpPr/>
        <p:nvPr/>
      </p:nvGrpSpPr>
      <p:grpSpPr>
        <a:xfrm>
          <a:off x="0" y="0"/>
          <a:ext cx="0" cy="0"/>
          <a:chOff x="0" y="0"/>
          <a:chExt cx="0" cy="0"/>
        </a:xfrm>
      </p:grpSpPr>
      <p:sp>
        <p:nvSpPr>
          <p:cNvPr id="15" name="Plassholder for bilde 11">
            <a:extLst>
              <a:ext uri="{FF2B5EF4-FFF2-40B4-BE49-F238E27FC236}">
                <a16:creationId xmlns:a16="http://schemas.microsoft.com/office/drawing/2014/main" id="{1A198E7B-81B9-4177-BD5E-FAB8BE0D8604}"/>
              </a:ext>
            </a:extLst>
          </p:cNvPr>
          <p:cNvSpPr>
            <a:spLocks noGrp="1"/>
          </p:cNvSpPr>
          <p:nvPr>
            <p:ph type="pic" sz="quarter" idx="12"/>
          </p:nvPr>
        </p:nvSpPr>
        <p:spPr>
          <a:xfrm>
            <a:off x="5974898" y="684000"/>
            <a:ext cx="5544000" cy="5437400"/>
          </a:xfrm>
          <a:prstGeom prst="roundRect">
            <a:avLst>
              <a:gd name="adj" fmla="val 3164"/>
            </a:avLst>
          </a:prstGeom>
          <a:solidFill>
            <a:schemeClr val="tx2">
              <a:lumMod val="60000"/>
              <a:lumOff val="40000"/>
              <a:alpha val="55000"/>
            </a:schemeClr>
          </a:solidFill>
        </p:spPr>
        <p:txBody>
          <a:bodyPr bIns="1800000" anchor="ctr" anchorCtr="0"/>
          <a:lstStyle>
            <a:lvl1pPr algn="ctr">
              <a:defRPr sz="2000" baseline="0">
                <a:ln>
                  <a:noFill/>
                </a:ln>
                <a:solidFill>
                  <a:schemeClr val="tx1"/>
                </a:solidFill>
                <a:latin typeface="Arial" panose="020B0604020202020204" pitchFamily="34" charset="0"/>
              </a:defRPr>
            </a:lvl1pPr>
          </a:lstStyle>
          <a:p>
            <a:endParaRPr lang="nb-NO"/>
          </a:p>
        </p:txBody>
      </p:sp>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5999" y="540000"/>
            <a:ext cx="4824000" cy="576000"/>
          </a:xfrm>
        </p:spPr>
        <p:txBody>
          <a:bodyPr/>
          <a:lstStyle/>
          <a:p>
            <a:r>
              <a:rPr lang="en-GB"/>
              <a:t>Click to edit Master title style</a:t>
            </a:r>
            <a:endParaRPr lang="en-NO"/>
          </a:p>
        </p:txBody>
      </p:sp>
      <p:sp>
        <p:nvSpPr>
          <p:cNvPr id="11" name="Rounded Rectangle 10">
            <a:extLst>
              <a:ext uri="{FF2B5EF4-FFF2-40B4-BE49-F238E27FC236}">
                <a16:creationId xmlns:a16="http://schemas.microsoft.com/office/drawing/2014/main" id="{86878ACB-B88E-FDF8-7BEA-3FFEF0CD26EA}"/>
              </a:ext>
            </a:extLst>
          </p:cNvPr>
          <p:cNvSpPr/>
          <p:nvPr userDrawn="1"/>
        </p:nvSpPr>
        <p:spPr>
          <a:xfrm>
            <a:off x="684001" y="1798983"/>
            <a:ext cx="5040000" cy="4320000"/>
          </a:xfrm>
          <a:prstGeom prst="roundRect">
            <a:avLst>
              <a:gd name="adj" fmla="val 424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433749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Image2a">
    <p:bg>
      <p:bgPr>
        <a:solidFill>
          <a:schemeClr val="bg1"/>
        </a:solidFill>
        <a:effectLst/>
      </p:bgPr>
    </p:bg>
    <p:spTree>
      <p:nvGrpSpPr>
        <p:cNvPr id="1" name=""/>
        <p:cNvGrpSpPr/>
        <p:nvPr/>
      </p:nvGrpSpPr>
      <p:grpSpPr>
        <a:xfrm>
          <a:off x="0" y="0"/>
          <a:ext cx="0" cy="0"/>
          <a:chOff x="0" y="0"/>
          <a:chExt cx="0" cy="0"/>
        </a:xfrm>
      </p:grpSpPr>
      <p:sp>
        <p:nvSpPr>
          <p:cNvPr id="15" name="Plassholder for bilde 11">
            <a:extLst>
              <a:ext uri="{FF2B5EF4-FFF2-40B4-BE49-F238E27FC236}">
                <a16:creationId xmlns:a16="http://schemas.microsoft.com/office/drawing/2014/main" id="{1A198E7B-81B9-4177-BD5E-FAB8BE0D8604}"/>
              </a:ext>
            </a:extLst>
          </p:cNvPr>
          <p:cNvSpPr>
            <a:spLocks noGrp="1"/>
          </p:cNvSpPr>
          <p:nvPr>
            <p:ph type="pic" sz="quarter" idx="12"/>
          </p:nvPr>
        </p:nvSpPr>
        <p:spPr>
          <a:xfrm>
            <a:off x="6228000" y="684000"/>
            <a:ext cx="5292723" cy="5437400"/>
          </a:xfrm>
          <a:prstGeom prst="roundRect">
            <a:avLst>
              <a:gd name="adj" fmla="val 3164"/>
            </a:avLst>
          </a:prstGeom>
          <a:solidFill>
            <a:schemeClr val="tx2">
              <a:lumMod val="60000"/>
              <a:lumOff val="40000"/>
              <a:alpha val="55000"/>
            </a:schemeClr>
          </a:solidFill>
        </p:spPr>
        <p:txBody>
          <a:bodyPr bIns="1800000" anchor="ctr" anchorCtr="0"/>
          <a:lstStyle>
            <a:lvl1pPr algn="ctr">
              <a:defRPr sz="2000" baseline="0">
                <a:ln>
                  <a:noFill/>
                </a:ln>
                <a:solidFill>
                  <a:schemeClr val="tx1"/>
                </a:solidFill>
                <a:latin typeface="Arial" panose="020B0604020202020204" pitchFamily="34" charset="0"/>
              </a:defRPr>
            </a:lvl1pPr>
          </a:lstStyle>
          <a:p>
            <a:endParaRPr lang="nb-NO"/>
          </a:p>
        </p:txBody>
      </p:sp>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5999" y="540000"/>
            <a:ext cx="4824000" cy="576000"/>
          </a:xfrm>
        </p:spPr>
        <p:txBody>
          <a:bodyPr/>
          <a:lstStyle/>
          <a:p>
            <a:r>
              <a:rPr lang="en-GB"/>
              <a:t>Click to edit Master title style</a:t>
            </a:r>
            <a:endParaRPr lang="en-NO"/>
          </a:p>
        </p:txBody>
      </p:sp>
      <p:sp>
        <p:nvSpPr>
          <p:cNvPr id="11" name="Rounded Rectangle 10">
            <a:extLst>
              <a:ext uri="{FF2B5EF4-FFF2-40B4-BE49-F238E27FC236}">
                <a16:creationId xmlns:a16="http://schemas.microsoft.com/office/drawing/2014/main" id="{86878ACB-B88E-FDF8-7BEA-3FFEF0CD26EA}"/>
              </a:ext>
            </a:extLst>
          </p:cNvPr>
          <p:cNvSpPr/>
          <p:nvPr userDrawn="1"/>
        </p:nvSpPr>
        <p:spPr>
          <a:xfrm>
            <a:off x="684001" y="1798983"/>
            <a:ext cx="5292000" cy="4320000"/>
          </a:xfrm>
          <a:prstGeom prst="roundRect">
            <a:avLst>
              <a:gd name="adj" fmla="val 424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602127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2b">
    <p:bg>
      <p:bgPr>
        <a:solidFill>
          <a:schemeClr val="bg1"/>
        </a:solidFill>
        <a:effectLst/>
      </p:bgPr>
    </p:bg>
    <p:spTree>
      <p:nvGrpSpPr>
        <p:cNvPr id="1" name=""/>
        <p:cNvGrpSpPr/>
        <p:nvPr/>
      </p:nvGrpSpPr>
      <p:grpSpPr>
        <a:xfrm>
          <a:off x="0" y="0"/>
          <a:ext cx="0" cy="0"/>
          <a:chOff x="0" y="0"/>
          <a:chExt cx="0" cy="0"/>
        </a:xfrm>
      </p:grpSpPr>
      <p:sp>
        <p:nvSpPr>
          <p:cNvPr id="15" name="Plassholder for bilde 11">
            <a:extLst>
              <a:ext uri="{FF2B5EF4-FFF2-40B4-BE49-F238E27FC236}">
                <a16:creationId xmlns:a16="http://schemas.microsoft.com/office/drawing/2014/main" id="{1A198E7B-81B9-4177-BD5E-FAB8BE0D8604}"/>
              </a:ext>
            </a:extLst>
          </p:cNvPr>
          <p:cNvSpPr>
            <a:spLocks noGrp="1"/>
          </p:cNvSpPr>
          <p:nvPr>
            <p:ph type="pic" sz="quarter" idx="12"/>
          </p:nvPr>
        </p:nvSpPr>
        <p:spPr>
          <a:xfrm>
            <a:off x="5040000" y="684000"/>
            <a:ext cx="6480000" cy="5437400"/>
          </a:xfrm>
          <a:prstGeom prst="roundRect">
            <a:avLst>
              <a:gd name="adj" fmla="val 3164"/>
            </a:avLst>
          </a:prstGeom>
          <a:solidFill>
            <a:schemeClr val="tx2">
              <a:lumMod val="60000"/>
              <a:lumOff val="40000"/>
              <a:alpha val="55000"/>
            </a:schemeClr>
          </a:solidFill>
        </p:spPr>
        <p:txBody>
          <a:bodyPr bIns="1800000" anchor="ctr" anchorCtr="0"/>
          <a:lstStyle>
            <a:lvl1pPr algn="ctr">
              <a:defRPr sz="2000" baseline="0">
                <a:ln>
                  <a:noFill/>
                </a:ln>
                <a:solidFill>
                  <a:schemeClr val="tx1"/>
                </a:solidFill>
                <a:latin typeface="Arial" panose="020B0604020202020204" pitchFamily="34" charset="0"/>
              </a:defRPr>
            </a:lvl1pPr>
          </a:lstStyle>
          <a:p>
            <a:endParaRPr lang="nb-NO"/>
          </a:p>
        </p:txBody>
      </p:sp>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5999" y="540000"/>
            <a:ext cx="4824000" cy="576000"/>
          </a:xfrm>
        </p:spPr>
        <p:txBody>
          <a:bodyPr/>
          <a:lstStyle/>
          <a:p>
            <a:r>
              <a:rPr lang="en-GB"/>
              <a:t>Click to edit Master title style</a:t>
            </a:r>
            <a:endParaRPr lang="en-NO"/>
          </a:p>
        </p:txBody>
      </p:sp>
      <p:sp>
        <p:nvSpPr>
          <p:cNvPr id="3" name="Freeform 2">
            <a:extLst>
              <a:ext uri="{FF2B5EF4-FFF2-40B4-BE49-F238E27FC236}">
                <a16:creationId xmlns:a16="http://schemas.microsoft.com/office/drawing/2014/main" id="{CC4243B0-2C94-A9CB-351D-B8E4485BDD6C}"/>
              </a:ext>
            </a:extLst>
          </p:cNvPr>
          <p:cNvSpPr/>
          <p:nvPr userDrawn="1"/>
        </p:nvSpPr>
        <p:spPr>
          <a:xfrm>
            <a:off x="684002" y="2304000"/>
            <a:ext cx="5542174" cy="3024000"/>
          </a:xfrm>
          <a:custGeom>
            <a:avLst/>
            <a:gdLst>
              <a:gd name="connsiteX0" fmla="*/ 139557 w 5288174"/>
              <a:gd name="connsiteY0" fmla="*/ 0 h 3096000"/>
              <a:gd name="connsiteX1" fmla="*/ 751556 w 5288174"/>
              <a:gd name="connsiteY1" fmla="*/ 0 h 3096000"/>
              <a:gd name="connsiteX2" fmla="*/ 1971731 w 5288174"/>
              <a:gd name="connsiteY2" fmla="*/ 0 h 3096000"/>
              <a:gd name="connsiteX3" fmla="*/ 3316443 w 5288174"/>
              <a:gd name="connsiteY3" fmla="*/ 0 h 3096000"/>
              <a:gd name="connsiteX4" fmla="*/ 3928442 w 5288174"/>
              <a:gd name="connsiteY4" fmla="*/ 0 h 3096000"/>
              <a:gd name="connsiteX5" fmla="*/ 5148617 w 5288174"/>
              <a:gd name="connsiteY5" fmla="*/ 0 h 3096000"/>
              <a:gd name="connsiteX6" fmla="*/ 5288174 w 5288174"/>
              <a:gd name="connsiteY6" fmla="*/ 141011 h 3096000"/>
              <a:gd name="connsiteX7" fmla="*/ 5288174 w 5288174"/>
              <a:gd name="connsiteY7" fmla="*/ 1545011 h 3096000"/>
              <a:gd name="connsiteX8" fmla="*/ 5288174 w 5288174"/>
              <a:gd name="connsiteY8" fmla="*/ 1550989 h 3096000"/>
              <a:gd name="connsiteX9" fmla="*/ 5288174 w 5288174"/>
              <a:gd name="connsiteY9" fmla="*/ 2954989 h 3096000"/>
              <a:gd name="connsiteX10" fmla="*/ 5148617 w 5288174"/>
              <a:gd name="connsiteY10" fmla="*/ 3096000 h 3096000"/>
              <a:gd name="connsiteX11" fmla="*/ 3928442 w 5288174"/>
              <a:gd name="connsiteY11" fmla="*/ 3096000 h 3096000"/>
              <a:gd name="connsiteX12" fmla="*/ 3316443 w 5288174"/>
              <a:gd name="connsiteY12" fmla="*/ 3096000 h 3096000"/>
              <a:gd name="connsiteX13" fmla="*/ 1971731 w 5288174"/>
              <a:gd name="connsiteY13" fmla="*/ 3096000 h 3096000"/>
              <a:gd name="connsiteX14" fmla="*/ 751556 w 5288174"/>
              <a:gd name="connsiteY14" fmla="*/ 3096000 h 3096000"/>
              <a:gd name="connsiteX15" fmla="*/ 139557 w 5288174"/>
              <a:gd name="connsiteY15" fmla="*/ 3096000 h 3096000"/>
              <a:gd name="connsiteX16" fmla="*/ 0 w 5288174"/>
              <a:gd name="connsiteY16" fmla="*/ 2954989 h 3096000"/>
              <a:gd name="connsiteX17" fmla="*/ 0 w 5288174"/>
              <a:gd name="connsiteY17" fmla="*/ 1550989 h 3096000"/>
              <a:gd name="connsiteX18" fmla="*/ 0 w 5288174"/>
              <a:gd name="connsiteY18" fmla="*/ 1545011 h 3096000"/>
              <a:gd name="connsiteX19" fmla="*/ 0 w 5288174"/>
              <a:gd name="connsiteY19" fmla="*/ 141011 h 3096000"/>
              <a:gd name="connsiteX20" fmla="*/ 139557 w 5288174"/>
              <a:gd name="connsiteY20"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88174" h="3096000">
                <a:moveTo>
                  <a:pt x="139557" y="0"/>
                </a:moveTo>
                <a:lnTo>
                  <a:pt x="751556" y="0"/>
                </a:lnTo>
                <a:lnTo>
                  <a:pt x="1971731" y="0"/>
                </a:lnTo>
                <a:lnTo>
                  <a:pt x="3316443" y="0"/>
                </a:lnTo>
                <a:lnTo>
                  <a:pt x="3928442" y="0"/>
                </a:lnTo>
                <a:lnTo>
                  <a:pt x="5148617" y="0"/>
                </a:lnTo>
                <a:cubicBezTo>
                  <a:pt x="5225692" y="0"/>
                  <a:pt x="5288174" y="63133"/>
                  <a:pt x="5288174" y="141011"/>
                </a:cubicBezTo>
                <a:lnTo>
                  <a:pt x="5288174" y="1545011"/>
                </a:lnTo>
                <a:lnTo>
                  <a:pt x="5288174" y="1550989"/>
                </a:lnTo>
                <a:lnTo>
                  <a:pt x="5288174" y="2954989"/>
                </a:lnTo>
                <a:cubicBezTo>
                  <a:pt x="5288174" y="3032867"/>
                  <a:pt x="5225692" y="3096000"/>
                  <a:pt x="5148617" y="3096000"/>
                </a:cubicBezTo>
                <a:lnTo>
                  <a:pt x="3928442" y="3096000"/>
                </a:lnTo>
                <a:lnTo>
                  <a:pt x="3316443" y="3096000"/>
                </a:lnTo>
                <a:lnTo>
                  <a:pt x="1971731" y="3096000"/>
                </a:lnTo>
                <a:lnTo>
                  <a:pt x="751556" y="3096000"/>
                </a:lnTo>
                <a:lnTo>
                  <a:pt x="139557" y="3096000"/>
                </a:lnTo>
                <a:cubicBezTo>
                  <a:pt x="62482" y="3096000"/>
                  <a:pt x="0" y="3032867"/>
                  <a:pt x="0" y="2954989"/>
                </a:cubicBezTo>
                <a:lnTo>
                  <a:pt x="0" y="1550989"/>
                </a:lnTo>
                <a:lnTo>
                  <a:pt x="0" y="1545011"/>
                </a:lnTo>
                <a:lnTo>
                  <a:pt x="0" y="141011"/>
                </a:lnTo>
                <a:cubicBezTo>
                  <a:pt x="0" y="63133"/>
                  <a:pt x="62482" y="0"/>
                  <a:pt x="13955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8691549"/>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boxes">
    <p:bg>
      <p:bgPr>
        <a:solidFill>
          <a:schemeClr val="bg1"/>
        </a:solidFill>
        <a:effectLst/>
      </p:bgPr>
    </p:bg>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6000" y="540000"/>
            <a:ext cx="10852900" cy="576000"/>
          </a:xfrm>
        </p:spPr>
        <p:txBody>
          <a:bodyPr/>
          <a:lstStyle/>
          <a:p>
            <a:r>
              <a:rPr lang="en-GB"/>
              <a:t>Click to edit Master title style</a:t>
            </a:r>
            <a:endParaRPr lang="en-NO"/>
          </a:p>
        </p:txBody>
      </p:sp>
      <p:sp>
        <p:nvSpPr>
          <p:cNvPr id="6" name="Freeform 5">
            <a:extLst>
              <a:ext uri="{FF2B5EF4-FFF2-40B4-BE49-F238E27FC236}">
                <a16:creationId xmlns:a16="http://schemas.microsoft.com/office/drawing/2014/main" id="{3CAF0001-776A-CCCE-8420-66BEE7542EB0}"/>
              </a:ext>
            </a:extLst>
          </p:cNvPr>
          <p:cNvSpPr/>
          <p:nvPr userDrawn="1"/>
        </p:nvSpPr>
        <p:spPr>
          <a:xfrm>
            <a:off x="684001" y="1656000"/>
            <a:ext cx="3456000" cy="4464000"/>
          </a:xfrm>
          <a:custGeom>
            <a:avLst/>
            <a:gdLst>
              <a:gd name="connsiteX0" fmla="*/ 139557 w 3456000"/>
              <a:gd name="connsiteY0" fmla="*/ 0 h 4464000"/>
              <a:gd name="connsiteX1" fmla="*/ 3316443 w 3456000"/>
              <a:gd name="connsiteY1" fmla="*/ 0 h 4464000"/>
              <a:gd name="connsiteX2" fmla="*/ 3456000 w 3456000"/>
              <a:gd name="connsiteY2" fmla="*/ 141011 h 4464000"/>
              <a:gd name="connsiteX3" fmla="*/ 3456000 w 3456000"/>
              <a:gd name="connsiteY3" fmla="*/ 1509011 h 4464000"/>
              <a:gd name="connsiteX4" fmla="*/ 3456000 w 3456000"/>
              <a:gd name="connsiteY4" fmla="*/ 1545011 h 4464000"/>
              <a:gd name="connsiteX5" fmla="*/ 3456000 w 3456000"/>
              <a:gd name="connsiteY5" fmla="*/ 1550989 h 4464000"/>
              <a:gd name="connsiteX6" fmla="*/ 3456000 w 3456000"/>
              <a:gd name="connsiteY6" fmla="*/ 2913011 h 4464000"/>
              <a:gd name="connsiteX7" fmla="*/ 3456000 w 3456000"/>
              <a:gd name="connsiteY7" fmla="*/ 2918989 h 4464000"/>
              <a:gd name="connsiteX8" fmla="*/ 3456000 w 3456000"/>
              <a:gd name="connsiteY8" fmla="*/ 2954989 h 4464000"/>
              <a:gd name="connsiteX9" fmla="*/ 3456000 w 3456000"/>
              <a:gd name="connsiteY9" fmla="*/ 4322989 h 4464000"/>
              <a:gd name="connsiteX10" fmla="*/ 3316443 w 3456000"/>
              <a:gd name="connsiteY10" fmla="*/ 4464000 h 4464000"/>
              <a:gd name="connsiteX11" fmla="*/ 139557 w 3456000"/>
              <a:gd name="connsiteY11" fmla="*/ 4464000 h 4464000"/>
              <a:gd name="connsiteX12" fmla="*/ 0 w 3456000"/>
              <a:gd name="connsiteY12" fmla="*/ 4322989 h 4464000"/>
              <a:gd name="connsiteX13" fmla="*/ 0 w 3456000"/>
              <a:gd name="connsiteY13" fmla="*/ 2954989 h 4464000"/>
              <a:gd name="connsiteX14" fmla="*/ 0 w 3456000"/>
              <a:gd name="connsiteY14" fmla="*/ 2918989 h 4464000"/>
              <a:gd name="connsiteX15" fmla="*/ 0 w 3456000"/>
              <a:gd name="connsiteY15" fmla="*/ 2913011 h 4464000"/>
              <a:gd name="connsiteX16" fmla="*/ 0 w 3456000"/>
              <a:gd name="connsiteY16" fmla="*/ 1550989 h 4464000"/>
              <a:gd name="connsiteX17" fmla="*/ 0 w 3456000"/>
              <a:gd name="connsiteY17" fmla="*/ 1545011 h 4464000"/>
              <a:gd name="connsiteX18" fmla="*/ 0 w 3456000"/>
              <a:gd name="connsiteY18" fmla="*/ 1509011 h 4464000"/>
              <a:gd name="connsiteX19" fmla="*/ 0 w 3456000"/>
              <a:gd name="connsiteY19" fmla="*/ 141011 h 4464000"/>
              <a:gd name="connsiteX20" fmla="*/ 139557 w 3456000"/>
              <a:gd name="connsiteY20" fmla="*/ 0 h 44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56000" h="4464000">
                <a:moveTo>
                  <a:pt x="139557" y="0"/>
                </a:moveTo>
                <a:lnTo>
                  <a:pt x="3316443" y="0"/>
                </a:lnTo>
                <a:cubicBezTo>
                  <a:pt x="3393518" y="0"/>
                  <a:pt x="3456000" y="63133"/>
                  <a:pt x="3456000" y="141011"/>
                </a:cubicBezTo>
                <a:lnTo>
                  <a:pt x="3456000" y="1509011"/>
                </a:lnTo>
                <a:lnTo>
                  <a:pt x="3456000" y="1545011"/>
                </a:lnTo>
                <a:lnTo>
                  <a:pt x="3456000" y="1550989"/>
                </a:lnTo>
                <a:lnTo>
                  <a:pt x="3456000" y="2913011"/>
                </a:lnTo>
                <a:lnTo>
                  <a:pt x="3456000" y="2918989"/>
                </a:lnTo>
                <a:lnTo>
                  <a:pt x="3456000" y="2954989"/>
                </a:lnTo>
                <a:lnTo>
                  <a:pt x="3456000" y="4322989"/>
                </a:lnTo>
                <a:cubicBezTo>
                  <a:pt x="3456000" y="4400867"/>
                  <a:pt x="3393518" y="4464000"/>
                  <a:pt x="3316443" y="4464000"/>
                </a:cubicBezTo>
                <a:lnTo>
                  <a:pt x="139557" y="4464000"/>
                </a:lnTo>
                <a:cubicBezTo>
                  <a:pt x="62482" y="4464000"/>
                  <a:pt x="0" y="4400867"/>
                  <a:pt x="0" y="4322989"/>
                </a:cubicBezTo>
                <a:lnTo>
                  <a:pt x="0" y="2954989"/>
                </a:lnTo>
                <a:lnTo>
                  <a:pt x="0" y="2918989"/>
                </a:lnTo>
                <a:lnTo>
                  <a:pt x="0" y="2913011"/>
                </a:lnTo>
                <a:lnTo>
                  <a:pt x="0" y="1550989"/>
                </a:lnTo>
                <a:lnTo>
                  <a:pt x="0" y="1545011"/>
                </a:lnTo>
                <a:lnTo>
                  <a:pt x="0" y="1509011"/>
                </a:lnTo>
                <a:lnTo>
                  <a:pt x="0" y="141011"/>
                </a:lnTo>
                <a:cubicBezTo>
                  <a:pt x="0" y="63133"/>
                  <a:pt x="62482" y="0"/>
                  <a:pt x="13955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Freeform 6">
            <a:extLst>
              <a:ext uri="{FF2B5EF4-FFF2-40B4-BE49-F238E27FC236}">
                <a16:creationId xmlns:a16="http://schemas.microsoft.com/office/drawing/2014/main" id="{3394085E-EE5D-E7ED-503B-A657C648D1C6}"/>
              </a:ext>
            </a:extLst>
          </p:cNvPr>
          <p:cNvSpPr/>
          <p:nvPr userDrawn="1"/>
        </p:nvSpPr>
        <p:spPr>
          <a:xfrm>
            <a:off x="2484000" y="1656000"/>
            <a:ext cx="3456000" cy="4464000"/>
          </a:xfrm>
          <a:custGeom>
            <a:avLst/>
            <a:gdLst>
              <a:gd name="connsiteX0" fmla="*/ 139557 w 3456000"/>
              <a:gd name="connsiteY0" fmla="*/ 0 h 4464000"/>
              <a:gd name="connsiteX1" fmla="*/ 3316443 w 3456000"/>
              <a:gd name="connsiteY1" fmla="*/ 0 h 4464000"/>
              <a:gd name="connsiteX2" fmla="*/ 3456000 w 3456000"/>
              <a:gd name="connsiteY2" fmla="*/ 141011 h 4464000"/>
              <a:gd name="connsiteX3" fmla="*/ 3456000 w 3456000"/>
              <a:gd name="connsiteY3" fmla="*/ 1509011 h 4464000"/>
              <a:gd name="connsiteX4" fmla="*/ 3456000 w 3456000"/>
              <a:gd name="connsiteY4" fmla="*/ 1545011 h 4464000"/>
              <a:gd name="connsiteX5" fmla="*/ 3456000 w 3456000"/>
              <a:gd name="connsiteY5" fmla="*/ 1550989 h 4464000"/>
              <a:gd name="connsiteX6" fmla="*/ 3456000 w 3456000"/>
              <a:gd name="connsiteY6" fmla="*/ 2913011 h 4464000"/>
              <a:gd name="connsiteX7" fmla="*/ 3456000 w 3456000"/>
              <a:gd name="connsiteY7" fmla="*/ 2918989 h 4464000"/>
              <a:gd name="connsiteX8" fmla="*/ 3456000 w 3456000"/>
              <a:gd name="connsiteY8" fmla="*/ 2954989 h 4464000"/>
              <a:gd name="connsiteX9" fmla="*/ 3456000 w 3456000"/>
              <a:gd name="connsiteY9" fmla="*/ 4322989 h 4464000"/>
              <a:gd name="connsiteX10" fmla="*/ 3316443 w 3456000"/>
              <a:gd name="connsiteY10" fmla="*/ 4464000 h 4464000"/>
              <a:gd name="connsiteX11" fmla="*/ 139557 w 3456000"/>
              <a:gd name="connsiteY11" fmla="*/ 4464000 h 4464000"/>
              <a:gd name="connsiteX12" fmla="*/ 0 w 3456000"/>
              <a:gd name="connsiteY12" fmla="*/ 4322989 h 4464000"/>
              <a:gd name="connsiteX13" fmla="*/ 0 w 3456000"/>
              <a:gd name="connsiteY13" fmla="*/ 2954989 h 4464000"/>
              <a:gd name="connsiteX14" fmla="*/ 0 w 3456000"/>
              <a:gd name="connsiteY14" fmla="*/ 2918989 h 4464000"/>
              <a:gd name="connsiteX15" fmla="*/ 0 w 3456000"/>
              <a:gd name="connsiteY15" fmla="*/ 2913011 h 4464000"/>
              <a:gd name="connsiteX16" fmla="*/ 0 w 3456000"/>
              <a:gd name="connsiteY16" fmla="*/ 1550989 h 4464000"/>
              <a:gd name="connsiteX17" fmla="*/ 0 w 3456000"/>
              <a:gd name="connsiteY17" fmla="*/ 1545011 h 4464000"/>
              <a:gd name="connsiteX18" fmla="*/ 0 w 3456000"/>
              <a:gd name="connsiteY18" fmla="*/ 1509011 h 4464000"/>
              <a:gd name="connsiteX19" fmla="*/ 0 w 3456000"/>
              <a:gd name="connsiteY19" fmla="*/ 141011 h 4464000"/>
              <a:gd name="connsiteX20" fmla="*/ 139557 w 3456000"/>
              <a:gd name="connsiteY20" fmla="*/ 0 h 44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56000" h="4464000">
                <a:moveTo>
                  <a:pt x="139557" y="0"/>
                </a:moveTo>
                <a:lnTo>
                  <a:pt x="3316443" y="0"/>
                </a:lnTo>
                <a:cubicBezTo>
                  <a:pt x="3393518" y="0"/>
                  <a:pt x="3456000" y="63133"/>
                  <a:pt x="3456000" y="141011"/>
                </a:cubicBezTo>
                <a:lnTo>
                  <a:pt x="3456000" y="1509011"/>
                </a:lnTo>
                <a:lnTo>
                  <a:pt x="3456000" y="1545011"/>
                </a:lnTo>
                <a:lnTo>
                  <a:pt x="3456000" y="1550989"/>
                </a:lnTo>
                <a:lnTo>
                  <a:pt x="3456000" y="2913011"/>
                </a:lnTo>
                <a:lnTo>
                  <a:pt x="3456000" y="2918989"/>
                </a:lnTo>
                <a:lnTo>
                  <a:pt x="3456000" y="2954989"/>
                </a:lnTo>
                <a:lnTo>
                  <a:pt x="3456000" y="4322989"/>
                </a:lnTo>
                <a:cubicBezTo>
                  <a:pt x="3456000" y="4400867"/>
                  <a:pt x="3393518" y="4464000"/>
                  <a:pt x="3316443" y="4464000"/>
                </a:cubicBezTo>
                <a:lnTo>
                  <a:pt x="139557" y="4464000"/>
                </a:lnTo>
                <a:cubicBezTo>
                  <a:pt x="62482" y="4464000"/>
                  <a:pt x="0" y="4400867"/>
                  <a:pt x="0" y="4322989"/>
                </a:cubicBezTo>
                <a:lnTo>
                  <a:pt x="0" y="2954989"/>
                </a:lnTo>
                <a:lnTo>
                  <a:pt x="0" y="2918989"/>
                </a:lnTo>
                <a:lnTo>
                  <a:pt x="0" y="2913011"/>
                </a:lnTo>
                <a:lnTo>
                  <a:pt x="0" y="1550989"/>
                </a:lnTo>
                <a:lnTo>
                  <a:pt x="0" y="1545011"/>
                </a:lnTo>
                <a:lnTo>
                  <a:pt x="0" y="1509011"/>
                </a:lnTo>
                <a:lnTo>
                  <a:pt x="0" y="141011"/>
                </a:lnTo>
                <a:cubicBezTo>
                  <a:pt x="0" y="63133"/>
                  <a:pt x="62482" y="0"/>
                  <a:pt x="13955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4" name="Freeform 13">
            <a:extLst>
              <a:ext uri="{FF2B5EF4-FFF2-40B4-BE49-F238E27FC236}">
                <a16:creationId xmlns:a16="http://schemas.microsoft.com/office/drawing/2014/main" id="{B4C0233E-8AAD-7C9B-2AAB-6071C308F19C}"/>
              </a:ext>
            </a:extLst>
          </p:cNvPr>
          <p:cNvSpPr/>
          <p:nvPr userDrawn="1"/>
        </p:nvSpPr>
        <p:spPr>
          <a:xfrm>
            <a:off x="6264000" y="1656000"/>
            <a:ext cx="3456000" cy="4464000"/>
          </a:xfrm>
          <a:custGeom>
            <a:avLst/>
            <a:gdLst>
              <a:gd name="connsiteX0" fmla="*/ 139557 w 3456000"/>
              <a:gd name="connsiteY0" fmla="*/ 0 h 4464000"/>
              <a:gd name="connsiteX1" fmla="*/ 3316443 w 3456000"/>
              <a:gd name="connsiteY1" fmla="*/ 0 h 4464000"/>
              <a:gd name="connsiteX2" fmla="*/ 3456000 w 3456000"/>
              <a:gd name="connsiteY2" fmla="*/ 141011 h 4464000"/>
              <a:gd name="connsiteX3" fmla="*/ 3456000 w 3456000"/>
              <a:gd name="connsiteY3" fmla="*/ 1509011 h 4464000"/>
              <a:gd name="connsiteX4" fmla="*/ 3456000 w 3456000"/>
              <a:gd name="connsiteY4" fmla="*/ 1545011 h 4464000"/>
              <a:gd name="connsiteX5" fmla="*/ 3456000 w 3456000"/>
              <a:gd name="connsiteY5" fmla="*/ 1550989 h 4464000"/>
              <a:gd name="connsiteX6" fmla="*/ 3456000 w 3456000"/>
              <a:gd name="connsiteY6" fmla="*/ 2913011 h 4464000"/>
              <a:gd name="connsiteX7" fmla="*/ 3456000 w 3456000"/>
              <a:gd name="connsiteY7" fmla="*/ 2918989 h 4464000"/>
              <a:gd name="connsiteX8" fmla="*/ 3456000 w 3456000"/>
              <a:gd name="connsiteY8" fmla="*/ 2954989 h 4464000"/>
              <a:gd name="connsiteX9" fmla="*/ 3456000 w 3456000"/>
              <a:gd name="connsiteY9" fmla="*/ 4322989 h 4464000"/>
              <a:gd name="connsiteX10" fmla="*/ 3316443 w 3456000"/>
              <a:gd name="connsiteY10" fmla="*/ 4464000 h 4464000"/>
              <a:gd name="connsiteX11" fmla="*/ 139557 w 3456000"/>
              <a:gd name="connsiteY11" fmla="*/ 4464000 h 4464000"/>
              <a:gd name="connsiteX12" fmla="*/ 0 w 3456000"/>
              <a:gd name="connsiteY12" fmla="*/ 4322989 h 4464000"/>
              <a:gd name="connsiteX13" fmla="*/ 0 w 3456000"/>
              <a:gd name="connsiteY13" fmla="*/ 2954989 h 4464000"/>
              <a:gd name="connsiteX14" fmla="*/ 0 w 3456000"/>
              <a:gd name="connsiteY14" fmla="*/ 2918989 h 4464000"/>
              <a:gd name="connsiteX15" fmla="*/ 0 w 3456000"/>
              <a:gd name="connsiteY15" fmla="*/ 2913011 h 4464000"/>
              <a:gd name="connsiteX16" fmla="*/ 0 w 3456000"/>
              <a:gd name="connsiteY16" fmla="*/ 1550989 h 4464000"/>
              <a:gd name="connsiteX17" fmla="*/ 0 w 3456000"/>
              <a:gd name="connsiteY17" fmla="*/ 1545011 h 4464000"/>
              <a:gd name="connsiteX18" fmla="*/ 0 w 3456000"/>
              <a:gd name="connsiteY18" fmla="*/ 1509011 h 4464000"/>
              <a:gd name="connsiteX19" fmla="*/ 0 w 3456000"/>
              <a:gd name="connsiteY19" fmla="*/ 141011 h 4464000"/>
              <a:gd name="connsiteX20" fmla="*/ 139557 w 3456000"/>
              <a:gd name="connsiteY20" fmla="*/ 0 h 44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56000" h="4464000">
                <a:moveTo>
                  <a:pt x="139557" y="0"/>
                </a:moveTo>
                <a:lnTo>
                  <a:pt x="3316443" y="0"/>
                </a:lnTo>
                <a:cubicBezTo>
                  <a:pt x="3393518" y="0"/>
                  <a:pt x="3456000" y="63133"/>
                  <a:pt x="3456000" y="141011"/>
                </a:cubicBezTo>
                <a:lnTo>
                  <a:pt x="3456000" y="1509011"/>
                </a:lnTo>
                <a:lnTo>
                  <a:pt x="3456000" y="1545011"/>
                </a:lnTo>
                <a:lnTo>
                  <a:pt x="3456000" y="1550989"/>
                </a:lnTo>
                <a:lnTo>
                  <a:pt x="3456000" y="2913011"/>
                </a:lnTo>
                <a:lnTo>
                  <a:pt x="3456000" y="2918989"/>
                </a:lnTo>
                <a:lnTo>
                  <a:pt x="3456000" y="2954989"/>
                </a:lnTo>
                <a:lnTo>
                  <a:pt x="3456000" y="4322989"/>
                </a:lnTo>
                <a:cubicBezTo>
                  <a:pt x="3456000" y="4400867"/>
                  <a:pt x="3393518" y="4464000"/>
                  <a:pt x="3316443" y="4464000"/>
                </a:cubicBezTo>
                <a:lnTo>
                  <a:pt x="139557" y="4464000"/>
                </a:lnTo>
                <a:cubicBezTo>
                  <a:pt x="62482" y="4464000"/>
                  <a:pt x="0" y="4400867"/>
                  <a:pt x="0" y="4322989"/>
                </a:cubicBezTo>
                <a:lnTo>
                  <a:pt x="0" y="2954989"/>
                </a:lnTo>
                <a:lnTo>
                  <a:pt x="0" y="2918989"/>
                </a:lnTo>
                <a:lnTo>
                  <a:pt x="0" y="2913011"/>
                </a:lnTo>
                <a:lnTo>
                  <a:pt x="0" y="1550989"/>
                </a:lnTo>
                <a:lnTo>
                  <a:pt x="0" y="1545011"/>
                </a:lnTo>
                <a:lnTo>
                  <a:pt x="0" y="1509011"/>
                </a:lnTo>
                <a:lnTo>
                  <a:pt x="0" y="141011"/>
                </a:lnTo>
                <a:cubicBezTo>
                  <a:pt x="0" y="63133"/>
                  <a:pt x="62482" y="0"/>
                  <a:pt x="13955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5" name="Freeform 14">
            <a:extLst>
              <a:ext uri="{FF2B5EF4-FFF2-40B4-BE49-F238E27FC236}">
                <a16:creationId xmlns:a16="http://schemas.microsoft.com/office/drawing/2014/main" id="{8D711390-964C-7532-F1B6-C3AE8CEBE14C}"/>
              </a:ext>
            </a:extLst>
          </p:cNvPr>
          <p:cNvSpPr/>
          <p:nvPr userDrawn="1"/>
        </p:nvSpPr>
        <p:spPr>
          <a:xfrm>
            <a:off x="8064000" y="1656000"/>
            <a:ext cx="3456000" cy="4464000"/>
          </a:xfrm>
          <a:custGeom>
            <a:avLst/>
            <a:gdLst>
              <a:gd name="connsiteX0" fmla="*/ 139557 w 3456000"/>
              <a:gd name="connsiteY0" fmla="*/ 0 h 4464000"/>
              <a:gd name="connsiteX1" fmla="*/ 3316443 w 3456000"/>
              <a:gd name="connsiteY1" fmla="*/ 0 h 4464000"/>
              <a:gd name="connsiteX2" fmla="*/ 3456000 w 3456000"/>
              <a:gd name="connsiteY2" fmla="*/ 141011 h 4464000"/>
              <a:gd name="connsiteX3" fmla="*/ 3456000 w 3456000"/>
              <a:gd name="connsiteY3" fmla="*/ 1509011 h 4464000"/>
              <a:gd name="connsiteX4" fmla="*/ 3456000 w 3456000"/>
              <a:gd name="connsiteY4" fmla="*/ 1545011 h 4464000"/>
              <a:gd name="connsiteX5" fmla="*/ 3456000 w 3456000"/>
              <a:gd name="connsiteY5" fmla="*/ 1550989 h 4464000"/>
              <a:gd name="connsiteX6" fmla="*/ 3456000 w 3456000"/>
              <a:gd name="connsiteY6" fmla="*/ 2913011 h 4464000"/>
              <a:gd name="connsiteX7" fmla="*/ 3456000 w 3456000"/>
              <a:gd name="connsiteY7" fmla="*/ 2918989 h 4464000"/>
              <a:gd name="connsiteX8" fmla="*/ 3456000 w 3456000"/>
              <a:gd name="connsiteY8" fmla="*/ 2954989 h 4464000"/>
              <a:gd name="connsiteX9" fmla="*/ 3456000 w 3456000"/>
              <a:gd name="connsiteY9" fmla="*/ 4322989 h 4464000"/>
              <a:gd name="connsiteX10" fmla="*/ 3316443 w 3456000"/>
              <a:gd name="connsiteY10" fmla="*/ 4464000 h 4464000"/>
              <a:gd name="connsiteX11" fmla="*/ 139557 w 3456000"/>
              <a:gd name="connsiteY11" fmla="*/ 4464000 h 4464000"/>
              <a:gd name="connsiteX12" fmla="*/ 0 w 3456000"/>
              <a:gd name="connsiteY12" fmla="*/ 4322989 h 4464000"/>
              <a:gd name="connsiteX13" fmla="*/ 0 w 3456000"/>
              <a:gd name="connsiteY13" fmla="*/ 2954989 h 4464000"/>
              <a:gd name="connsiteX14" fmla="*/ 0 w 3456000"/>
              <a:gd name="connsiteY14" fmla="*/ 2918989 h 4464000"/>
              <a:gd name="connsiteX15" fmla="*/ 0 w 3456000"/>
              <a:gd name="connsiteY15" fmla="*/ 2913011 h 4464000"/>
              <a:gd name="connsiteX16" fmla="*/ 0 w 3456000"/>
              <a:gd name="connsiteY16" fmla="*/ 1550989 h 4464000"/>
              <a:gd name="connsiteX17" fmla="*/ 0 w 3456000"/>
              <a:gd name="connsiteY17" fmla="*/ 1545011 h 4464000"/>
              <a:gd name="connsiteX18" fmla="*/ 0 w 3456000"/>
              <a:gd name="connsiteY18" fmla="*/ 1509011 h 4464000"/>
              <a:gd name="connsiteX19" fmla="*/ 0 w 3456000"/>
              <a:gd name="connsiteY19" fmla="*/ 141011 h 4464000"/>
              <a:gd name="connsiteX20" fmla="*/ 139557 w 3456000"/>
              <a:gd name="connsiteY20" fmla="*/ 0 h 44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56000" h="4464000">
                <a:moveTo>
                  <a:pt x="139557" y="0"/>
                </a:moveTo>
                <a:lnTo>
                  <a:pt x="3316443" y="0"/>
                </a:lnTo>
                <a:cubicBezTo>
                  <a:pt x="3393518" y="0"/>
                  <a:pt x="3456000" y="63133"/>
                  <a:pt x="3456000" y="141011"/>
                </a:cubicBezTo>
                <a:lnTo>
                  <a:pt x="3456000" y="1509011"/>
                </a:lnTo>
                <a:lnTo>
                  <a:pt x="3456000" y="1545011"/>
                </a:lnTo>
                <a:lnTo>
                  <a:pt x="3456000" y="1550989"/>
                </a:lnTo>
                <a:lnTo>
                  <a:pt x="3456000" y="2913011"/>
                </a:lnTo>
                <a:lnTo>
                  <a:pt x="3456000" y="2918989"/>
                </a:lnTo>
                <a:lnTo>
                  <a:pt x="3456000" y="2954989"/>
                </a:lnTo>
                <a:lnTo>
                  <a:pt x="3456000" y="4322989"/>
                </a:lnTo>
                <a:cubicBezTo>
                  <a:pt x="3456000" y="4400867"/>
                  <a:pt x="3393518" y="4464000"/>
                  <a:pt x="3316443" y="4464000"/>
                </a:cubicBezTo>
                <a:lnTo>
                  <a:pt x="139557" y="4464000"/>
                </a:lnTo>
                <a:cubicBezTo>
                  <a:pt x="62482" y="4464000"/>
                  <a:pt x="0" y="4400867"/>
                  <a:pt x="0" y="4322989"/>
                </a:cubicBezTo>
                <a:lnTo>
                  <a:pt x="0" y="2954989"/>
                </a:lnTo>
                <a:lnTo>
                  <a:pt x="0" y="2918989"/>
                </a:lnTo>
                <a:lnTo>
                  <a:pt x="0" y="2913011"/>
                </a:lnTo>
                <a:lnTo>
                  <a:pt x="0" y="1550989"/>
                </a:lnTo>
                <a:lnTo>
                  <a:pt x="0" y="1545011"/>
                </a:lnTo>
                <a:lnTo>
                  <a:pt x="0" y="1509011"/>
                </a:lnTo>
                <a:lnTo>
                  <a:pt x="0" y="141011"/>
                </a:lnTo>
                <a:cubicBezTo>
                  <a:pt x="0" y="63133"/>
                  <a:pt x="62482" y="0"/>
                  <a:pt x="13955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088996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box">
    <p:bg>
      <p:bgPr>
        <a:solidFill>
          <a:schemeClr val="bg1"/>
        </a:solidFill>
        <a:effectLst/>
      </p:bgPr>
    </p:bg>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6000" y="540000"/>
            <a:ext cx="10852900" cy="576000"/>
          </a:xfrm>
        </p:spPr>
        <p:txBody>
          <a:bodyPr/>
          <a:lstStyle/>
          <a:p>
            <a:r>
              <a:rPr lang="en-GB"/>
              <a:t>Click to edit Master title style</a:t>
            </a:r>
            <a:endParaRPr lang="en-NO"/>
          </a:p>
        </p:txBody>
      </p:sp>
      <p:sp>
        <p:nvSpPr>
          <p:cNvPr id="35" name="Freeform 34">
            <a:extLst>
              <a:ext uri="{FF2B5EF4-FFF2-40B4-BE49-F238E27FC236}">
                <a16:creationId xmlns:a16="http://schemas.microsoft.com/office/drawing/2014/main" id="{91B8089D-1C7E-D436-D946-FC0731078FFA}"/>
              </a:ext>
            </a:extLst>
          </p:cNvPr>
          <p:cNvSpPr/>
          <p:nvPr userDrawn="1"/>
        </p:nvSpPr>
        <p:spPr>
          <a:xfrm>
            <a:off x="684002" y="1656000"/>
            <a:ext cx="10835998" cy="4464000"/>
          </a:xfrm>
          <a:custGeom>
            <a:avLst/>
            <a:gdLst>
              <a:gd name="connsiteX0" fmla="*/ 3712336 w 10835998"/>
              <a:gd name="connsiteY0" fmla="*/ 0 h 4464000"/>
              <a:gd name="connsiteX1" fmla="*/ 6889222 w 10835998"/>
              <a:gd name="connsiteY1" fmla="*/ 0 h 4464000"/>
              <a:gd name="connsiteX2" fmla="*/ 6889224 w 10835998"/>
              <a:gd name="connsiteY2" fmla="*/ 0 h 4464000"/>
              <a:gd name="connsiteX3" fmla="*/ 7519555 w 10835998"/>
              <a:gd name="connsiteY3" fmla="*/ 0 h 4464000"/>
              <a:gd name="connsiteX4" fmla="*/ 7519555 w 10835998"/>
              <a:gd name="connsiteY4" fmla="*/ 0 h 4464000"/>
              <a:gd name="connsiteX5" fmla="*/ 10696441 w 10835998"/>
              <a:gd name="connsiteY5" fmla="*/ 0 h 4464000"/>
              <a:gd name="connsiteX6" fmla="*/ 10835998 w 10835998"/>
              <a:gd name="connsiteY6" fmla="*/ 141011 h 4464000"/>
              <a:gd name="connsiteX7" fmla="*/ 10835998 w 10835998"/>
              <a:gd name="connsiteY7" fmla="*/ 1509011 h 4464000"/>
              <a:gd name="connsiteX8" fmla="*/ 10835998 w 10835998"/>
              <a:gd name="connsiteY8" fmla="*/ 1545011 h 4464000"/>
              <a:gd name="connsiteX9" fmla="*/ 10835998 w 10835998"/>
              <a:gd name="connsiteY9" fmla="*/ 1550989 h 4464000"/>
              <a:gd name="connsiteX10" fmla="*/ 10835998 w 10835998"/>
              <a:gd name="connsiteY10" fmla="*/ 2913011 h 4464000"/>
              <a:gd name="connsiteX11" fmla="*/ 10835998 w 10835998"/>
              <a:gd name="connsiteY11" fmla="*/ 2918989 h 4464000"/>
              <a:gd name="connsiteX12" fmla="*/ 10835998 w 10835998"/>
              <a:gd name="connsiteY12" fmla="*/ 2954989 h 4464000"/>
              <a:gd name="connsiteX13" fmla="*/ 10835998 w 10835998"/>
              <a:gd name="connsiteY13" fmla="*/ 4322989 h 4464000"/>
              <a:gd name="connsiteX14" fmla="*/ 10696441 w 10835998"/>
              <a:gd name="connsiteY14" fmla="*/ 4464000 h 4464000"/>
              <a:gd name="connsiteX15" fmla="*/ 8896441 w 10835998"/>
              <a:gd name="connsiteY15" fmla="*/ 4464000 h 4464000"/>
              <a:gd name="connsiteX16" fmla="*/ 8689222 w 10835998"/>
              <a:gd name="connsiteY16" fmla="*/ 4464000 h 4464000"/>
              <a:gd name="connsiteX17" fmla="*/ 7519555 w 10835998"/>
              <a:gd name="connsiteY17" fmla="*/ 4464000 h 4464000"/>
              <a:gd name="connsiteX18" fmla="*/ 6889222 w 10835998"/>
              <a:gd name="connsiteY18" fmla="*/ 4464000 h 4464000"/>
              <a:gd name="connsiteX19" fmla="*/ 5719555 w 10835998"/>
              <a:gd name="connsiteY19" fmla="*/ 4464000 h 4464000"/>
              <a:gd name="connsiteX20" fmla="*/ 5512336 w 10835998"/>
              <a:gd name="connsiteY20" fmla="*/ 4464000 h 4464000"/>
              <a:gd name="connsiteX21" fmla="*/ 5116441 w 10835998"/>
              <a:gd name="connsiteY21" fmla="*/ 4464000 h 4464000"/>
              <a:gd name="connsiteX22" fmla="*/ 3712336 w 10835998"/>
              <a:gd name="connsiteY22" fmla="*/ 4464000 h 4464000"/>
              <a:gd name="connsiteX23" fmla="*/ 3316443 w 10835998"/>
              <a:gd name="connsiteY23" fmla="*/ 4464000 h 4464000"/>
              <a:gd name="connsiteX24" fmla="*/ 1939555 w 10835998"/>
              <a:gd name="connsiteY24" fmla="*/ 4464000 h 4464000"/>
              <a:gd name="connsiteX25" fmla="*/ 139557 w 10835998"/>
              <a:gd name="connsiteY25" fmla="*/ 4464000 h 4464000"/>
              <a:gd name="connsiteX26" fmla="*/ 0 w 10835998"/>
              <a:gd name="connsiteY26" fmla="*/ 4322989 h 4464000"/>
              <a:gd name="connsiteX27" fmla="*/ 0 w 10835998"/>
              <a:gd name="connsiteY27" fmla="*/ 2954989 h 4464000"/>
              <a:gd name="connsiteX28" fmla="*/ 0 w 10835998"/>
              <a:gd name="connsiteY28" fmla="*/ 2918989 h 4464000"/>
              <a:gd name="connsiteX29" fmla="*/ 0 w 10835998"/>
              <a:gd name="connsiteY29" fmla="*/ 2913011 h 4464000"/>
              <a:gd name="connsiteX30" fmla="*/ 0 w 10835998"/>
              <a:gd name="connsiteY30" fmla="*/ 1550989 h 4464000"/>
              <a:gd name="connsiteX31" fmla="*/ 0 w 10835998"/>
              <a:gd name="connsiteY31" fmla="*/ 1545011 h 4464000"/>
              <a:gd name="connsiteX32" fmla="*/ 0 w 10835998"/>
              <a:gd name="connsiteY32" fmla="*/ 1509011 h 4464000"/>
              <a:gd name="connsiteX33" fmla="*/ 0 w 10835998"/>
              <a:gd name="connsiteY33" fmla="*/ 141011 h 4464000"/>
              <a:gd name="connsiteX34" fmla="*/ 139557 w 10835998"/>
              <a:gd name="connsiteY34" fmla="*/ 0 h 4464000"/>
              <a:gd name="connsiteX35" fmla="*/ 1939555 w 10835998"/>
              <a:gd name="connsiteY35" fmla="*/ 0 h 4464000"/>
              <a:gd name="connsiteX36" fmla="*/ 1939555 w 10835998"/>
              <a:gd name="connsiteY36" fmla="*/ 0 h 4464000"/>
              <a:gd name="connsiteX37" fmla="*/ 3712334 w 10835998"/>
              <a:gd name="connsiteY37" fmla="*/ 0 h 44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835998" h="4464000">
                <a:moveTo>
                  <a:pt x="3712336" y="0"/>
                </a:moveTo>
                <a:lnTo>
                  <a:pt x="6889222" y="0"/>
                </a:lnTo>
                <a:lnTo>
                  <a:pt x="6889224" y="0"/>
                </a:lnTo>
                <a:lnTo>
                  <a:pt x="7519555" y="0"/>
                </a:lnTo>
                <a:lnTo>
                  <a:pt x="7519555" y="0"/>
                </a:lnTo>
                <a:lnTo>
                  <a:pt x="10696441" y="0"/>
                </a:lnTo>
                <a:cubicBezTo>
                  <a:pt x="10773516" y="0"/>
                  <a:pt x="10835998" y="63133"/>
                  <a:pt x="10835998" y="141011"/>
                </a:cubicBezTo>
                <a:lnTo>
                  <a:pt x="10835998" y="1509011"/>
                </a:lnTo>
                <a:lnTo>
                  <a:pt x="10835998" y="1545011"/>
                </a:lnTo>
                <a:lnTo>
                  <a:pt x="10835998" y="1550989"/>
                </a:lnTo>
                <a:lnTo>
                  <a:pt x="10835998" y="2913011"/>
                </a:lnTo>
                <a:lnTo>
                  <a:pt x="10835998" y="2918989"/>
                </a:lnTo>
                <a:lnTo>
                  <a:pt x="10835998" y="2954989"/>
                </a:lnTo>
                <a:lnTo>
                  <a:pt x="10835998" y="4322989"/>
                </a:lnTo>
                <a:cubicBezTo>
                  <a:pt x="10835998" y="4400867"/>
                  <a:pt x="10773516" y="4464000"/>
                  <a:pt x="10696441" y="4464000"/>
                </a:cubicBezTo>
                <a:lnTo>
                  <a:pt x="8896441" y="4464000"/>
                </a:lnTo>
                <a:lnTo>
                  <a:pt x="8689222" y="4464000"/>
                </a:lnTo>
                <a:lnTo>
                  <a:pt x="7519555" y="4464000"/>
                </a:lnTo>
                <a:lnTo>
                  <a:pt x="6889222" y="4464000"/>
                </a:lnTo>
                <a:lnTo>
                  <a:pt x="5719555" y="4464000"/>
                </a:lnTo>
                <a:lnTo>
                  <a:pt x="5512336" y="4464000"/>
                </a:lnTo>
                <a:lnTo>
                  <a:pt x="5116441" y="4464000"/>
                </a:lnTo>
                <a:lnTo>
                  <a:pt x="3712336" y="4464000"/>
                </a:lnTo>
                <a:lnTo>
                  <a:pt x="3316443" y="4464000"/>
                </a:lnTo>
                <a:lnTo>
                  <a:pt x="1939555" y="4464000"/>
                </a:lnTo>
                <a:lnTo>
                  <a:pt x="139557" y="4464000"/>
                </a:lnTo>
                <a:cubicBezTo>
                  <a:pt x="62482" y="4464000"/>
                  <a:pt x="0" y="4400867"/>
                  <a:pt x="0" y="4322989"/>
                </a:cubicBezTo>
                <a:lnTo>
                  <a:pt x="0" y="2954989"/>
                </a:lnTo>
                <a:lnTo>
                  <a:pt x="0" y="2918989"/>
                </a:lnTo>
                <a:lnTo>
                  <a:pt x="0" y="2913011"/>
                </a:lnTo>
                <a:lnTo>
                  <a:pt x="0" y="1550989"/>
                </a:lnTo>
                <a:lnTo>
                  <a:pt x="0" y="1545011"/>
                </a:lnTo>
                <a:lnTo>
                  <a:pt x="0" y="1509011"/>
                </a:lnTo>
                <a:lnTo>
                  <a:pt x="0" y="141011"/>
                </a:lnTo>
                <a:cubicBezTo>
                  <a:pt x="0" y="63133"/>
                  <a:pt x="62482" y="0"/>
                  <a:pt x="139557" y="0"/>
                </a:cubicBezTo>
                <a:lnTo>
                  <a:pt x="1939555" y="0"/>
                </a:lnTo>
                <a:lnTo>
                  <a:pt x="1939555" y="0"/>
                </a:lnTo>
                <a:lnTo>
                  <a:pt x="3712334"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6" name="Freeform 35">
            <a:extLst>
              <a:ext uri="{FF2B5EF4-FFF2-40B4-BE49-F238E27FC236}">
                <a16:creationId xmlns:a16="http://schemas.microsoft.com/office/drawing/2014/main" id="{29E68F14-94AA-118F-AA39-765C5560EE2B}"/>
              </a:ext>
            </a:extLst>
          </p:cNvPr>
          <p:cNvSpPr/>
          <p:nvPr userDrawn="1"/>
        </p:nvSpPr>
        <p:spPr>
          <a:xfrm>
            <a:off x="684002" y="1440000"/>
            <a:ext cx="10835998" cy="4464000"/>
          </a:xfrm>
          <a:custGeom>
            <a:avLst/>
            <a:gdLst>
              <a:gd name="connsiteX0" fmla="*/ 3712336 w 10835998"/>
              <a:gd name="connsiteY0" fmla="*/ 0 h 4464000"/>
              <a:gd name="connsiteX1" fmla="*/ 6889222 w 10835998"/>
              <a:gd name="connsiteY1" fmla="*/ 0 h 4464000"/>
              <a:gd name="connsiteX2" fmla="*/ 6889224 w 10835998"/>
              <a:gd name="connsiteY2" fmla="*/ 0 h 4464000"/>
              <a:gd name="connsiteX3" fmla="*/ 7519555 w 10835998"/>
              <a:gd name="connsiteY3" fmla="*/ 0 h 4464000"/>
              <a:gd name="connsiteX4" fmla="*/ 7519555 w 10835998"/>
              <a:gd name="connsiteY4" fmla="*/ 0 h 4464000"/>
              <a:gd name="connsiteX5" fmla="*/ 10696441 w 10835998"/>
              <a:gd name="connsiteY5" fmla="*/ 0 h 4464000"/>
              <a:gd name="connsiteX6" fmla="*/ 10835998 w 10835998"/>
              <a:gd name="connsiteY6" fmla="*/ 141011 h 4464000"/>
              <a:gd name="connsiteX7" fmla="*/ 10835998 w 10835998"/>
              <a:gd name="connsiteY7" fmla="*/ 1509011 h 4464000"/>
              <a:gd name="connsiteX8" fmla="*/ 10835998 w 10835998"/>
              <a:gd name="connsiteY8" fmla="*/ 1545011 h 4464000"/>
              <a:gd name="connsiteX9" fmla="*/ 10835998 w 10835998"/>
              <a:gd name="connsiteY9" fmla="*/ 1550989 h 4464000"/>
              <a:gd name="connsiteX10" fmla="*/ 10835998 w 10835998"/>
              <a:gd name="connsiteY10" fmla="*/ 2913011 h 4464000"/>
              <a:gd name="connsiteX11" fmla="*/ 10835998 w 10835998"/>
              <a:gd name="connsiteY11" fmla="*/ 2918989 h 4464000"/>
              <a:gd name="connsiteX12" fmla="*/ 10835998 w 10835998"/>
              <a:gd name="connsiteY12" fmla="*/ 2954989 h 4464000"/>
              <a:gd name="connsiteX13" fmla="*/ 10835998 w 10835998"/>
              <a:gd name="connsiteY13" fmla="*/ 4322989 h 4464000"/>
              <a:gd name="connsiteX14" fmla="*/ 10696441 w 10835998"/>
              <a:gd name="connsiteY14" fmla="*/ 4464000 h 4464000"/>
              <a:gd name="connsiteX15" fmla="*/ 8896441 w 10835998"/>
              <a:gd name="connsiteY15" fmla="*/ 4464000 h 4464000"/>
              <a:gd name="connsiteX16" fmla="*/ 8689222 w 10835998"/>
              <a:gd name="connsiteY16" fmla="*/ 4464000 h 4464000"/>
              <a:gd name="connsiteX17" fmla="*/ 7519555 w 10835998"/>
              <a:gd name="connsiteY17" fmla="*/ 4464000 h 4464000"/>
              <a:gd name="connsiteX18" fmla="*/ 6889222 w 10835998"/>
              <a:gd name="connsiteY18" fmla="*/ 4464000 h 4464000"/>
              <a:gd name="connsiteX19" fmla="*/ 5719555 w 10835998"/>
              <a:gd name="connsiteY19" fmla="*/ 4464000 h 4464000"/>
              <a:gd name="connsiteX20" fmla="*/ 5512336 w 10835998"/>
              <a:gd name="connsiteY20" fmla="*/ 4464000 h 4464000"/>
              <a:gd name="connsiteX21" fmla="*/ 5116441 w 10835998"/>
              <a:gd name="connsiteY21" fmla="*/ 4464000 h 4464000"/>
              <a:gd name="connsiteX22" fmla="*/ 3712336 w 10835998"/>
              <a:gd name="connsiteY22" fmla="*/ 4464000 h 4464000"/>
              <a:gd name="connsiteX23" fmla="*/ 3316443 w 10835998"/>
              <a:gd name="connsiteY23" fmla="*/ 4464000 h 4464000"/>
              <a:gd name="connsiteX24" fmla="*/ 1939555 w 10835998"/>
              <a:gd name="connsiteY24" fmla="*/ 4464000 h 4464000"/>
              <a:gd name="connsiteX25" fmla="*/ 139557 w 10835998"/>
              <a:gd name="connsiteY25" fmla="*/ 4464000 h 4464000"/>
              <a:gd name="connsiteX26" fmla="*/ 0 w 10835998"/>
              <a:gd name="connsiteY26" fmla="*/ 4322989 h 4464000"/>
              <a:gd name="connsiteX27" fmla="*/ 0 w 10835998"/>
              <a:gd name="connsiteY27" fmla="*/ 2954989 h 4464000"/>
              <a:gd name="connsiteX28" fmla="*/ 0 w 10835998"/>
              <a:gd name="connsiteY28" fmla="*/ 2918989 h 4464000"/>
              <a:gd name="connsiteX29" fmla="*/ 0 w 10835998"/>
              <a:gd name="connsiteY29" fmla="*/ 2913011 h 4464000"/>
              <a:gd name="connsiteX30" fmla="*/ 0 w 10835998"/>
              <a:gd name="connsiteY30" fmla="*/ 1550989 h 4464000"/>
              <a:gd name="connsiteX31" fmla="*/ 0 w 10835998"/>
              <a:gd name="connsiteY31" fmla="*/ 1545011 h 4464000"/>
              <a:gd name="connsiteX32" fmla="*/ 0 w 10835998"/>
              <a:gd name="connsiteY32" fmla="*/ 1509011 h 4464000"/>
              <a:gd name="connsiteX33" fmla="*/ 0 w 10835998"/>
              <a:gd name="connsiteY33" fmla="*/ 141011 h 4464000"/>
              <a:gd name="connsiteX34" fmla="*/ 139557 w 10835998"/>
              <a:gd name="connsiteY34" fmla="*/ 0 h 4464000"/>
              <a:gd name="connsiteX35" fmla="*/ 1939555 w 10835998"/>
              <a:gd name="connsiteY35" fmla="*/ 0 h 4464000"/>
              <a:gd name="connsiteX36" fmla="*/ 1939555 w 10835998"/>
              <a:gd name="connsiteY36" fmla="*/ 0 h 4464000"/>
              <a:gd name="connsiteX37" fmla="*/ 3712334 w 10835998"/>
              <a:gd name="connsiteY37" fmla="*/ 0 h 44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835998" h="4464000">
                <a:moveTo>
                  <a:pt x="3712336" y="0"/>
                </a:moveTo>
                <a:lnTo>
                  <a:pt x="6889222" y="0"/>
                </a:lnTo>
                <a:lnTo>
                  <a:pt x="6889224" y="0"/>
                </a:lnTo>
                <a:lnTo>
                  <a:pt x="7519555" y="0"/>
                </a:lnTo>
                <a:lnTo>
                  <a:pt x="7519555" y="0"/>
                </a:lnTo>
                <a:lnTo>
                  <a:pt x="10696441" y="0"/>
                </a:lnTo>
                <a:cubicBezTo>
                  <a:pt x="10773516" y="0"/>
                  <a:pt x="10835998" y="63133"/>
                  <a:pt x="10835998" y="141011"/>
                </a:cubicBezTo>
                <a:lnTo>
                  <a:pt x="10835998" y="1509011"/>
                </a:lnTo>
                <a:lnTo>
                  <a:pt x="10835998" y="1545011"/>
                </a:lnTo>
                <a:lnTo>
                  <a:pt x="10835998" y="1550989"/>
                </a:lnTo>
                <a:lnTo>
                  <a:pt x="10835998" y="2913011"/>
                </a:lnTo>
                <a:lnTo>
                  <a:pt x="10835998" y="2918989"/>
                </a:lnTo>
                <a:lnTo>
                  <a:pt x="10835998" y="2954989"/>
                </a:lnTo>
                <a:lnTo>
                  <a:pt x="10835998" y="4322989"/>
                </a:lnTo>
                <a:cubicBezTo>
                  <a:pt x="10835998" y="4400867"/>
                  <a:pt x="10773516" y="4464000"/>
                  <a:pt x="10696441" y="4464000"/>
                </a:cubicBezTo>
                <a:lnTo>
                  <a:pt x="8896441" y="4464000"/>
                </a:lnTo>
                <a:lnTo>
                  <a:pt x="8689222" y="4464000"/>
                </a:lnTo>
                <a:lnTo>
                  <a:pt x="7519555" y="4464000"/>
                </a:lnTo>
                <a:lnTo>
                  <a:pt x="6889222" y="4464000"/>
                </a:lnTo>
                <a:lnTo>
                  <a:pt x="5719555" y="4464000"/>
                </a:lnTo>
                <a:lnTo>
                  <a:pt x="5512336" y="4464000"/>
                </a:lnTo>
                <a:lnTo>
                  <a:pt x="5116441" y="4464000"/>
                </a:lnTo>
                <a:lnTo>
                  <a:pt x="3712336" y="4464000"/>
                </a:lnTo>
                <a:lnTo>
                  <a:pt x="3316443" y="4464000"/>
                </a:lnTo>
                <a:lnTo>
                  <a:pt x="1939555" y="4464000"/>
                </a:lnTo>
                <a:lnTo>
                  <a:pt x="139557" y="4464000"/>
                </a:lnTo>
                <a:cubicBezTo>
                  <a:pt x="62482" y="4464000"/>
                  <a:pt x="0" y="4400867"/>
                  <a:pt x="0" y="4322989"/>
                </a:cubicBezTo>
                <a:lnTo>
                  <a:pt x="0" y="2954989"/>
                </a:lnTo>
                <a:lnTo>
                  <a:pt x="0" y="2918989"/>
                </a:lnTo>
                <a:lnTo>
                  <a:pt x="0" y="2913011"/>
                </a:lnTo>
                <a:lnTo>
                  <a:pt x="0" y="1550989"/>
                </a:lnTo>
                <a:lnTo>
                  <a:pt x="0" y="1545011"/>
                </a:lnTo>
                <a:lnTo>
                  <a:pt x="0" y="1509011"/>
                </a:lnTo>
                <a:lnTo>
                  <a:pt x="0" y="141011"/>
                </a:lnTo>
                <a:cubicBezTo>
                  <a:pt x="0" y="63133"/>
                  <a:pt x="62482" y="0"/>
                  <a:pt x="139557" y="0"/>
                </a:cubicBezTo>
                <a:lnTo>
                  <a:pt x="1939555" y="0"/>
                </a:lnTo>
                <a:lnTo>
                  <a:pt x="1939555" y="0"/>
                </a:lnTo>
                <a:lnTo>
                  <a:pt x="3712334"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610036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1 box">
    <p:bg>
      <p:bgPr>
        <a:solidFill>
          <a:schemeClr val="bg1"/>
        </a:solidFill>
        <a:effectLst/>
      </p:bgPr>
    </p:bg>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6000" y="540000"/>
            <a:ext cx="10852900" cy="576000"/>
          </a:xfrm>
        </p:spPr>
        <p:txBody>
          <a:bodyPr/>
          <a:lstStyle/>
          <a:p>
            <a:r>
              <a:rPr lang="en-GB"/>
              <a:t>Click to edit Master title style</a:t>
            </a:r>
            <a:endParaRPr lang="en-NO"/>
          </a:p>
        </p:txBody>
      </p:sp>
      <p:sp>
        <p:nvSpPr>
          <p:cNvPr id="2" name="Rounded Rectangle 1">
            <a:extLst>
              <a:ext uri="{FF2B5EF4-FFF2-40B4-BE49-F238E27FC236}">
                <a16:creationId xmlns:a16="http://schemas.microsoft.com/office/drawing/2014/main" id="{41E1EF72-7952-2E79-9A4B-AA4D908DCBA9}"/>
              </a:ext>
            </a:extLst>
          </p:cNvPr>
          <p:cNvSpPr/>
          <p:nvPr userDrawn="1"/>
        </p:nvSpPr>
        <p:spPr>
          <a:xfrm>
            <a:off x="684000" y="1798983"/>
            <a:ext cx="10834899" cy="4320000"/>
          </a:xfrm>
          <a:prstGeom prst="roundRect">
            <a:avLst>
              <a:gd name="adj" fmla="val 32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656419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1 box">
    <p:bg>
      <p:bgPr>
        <a:solidFill>
          <a:schemeClr val="accent6"/>
        </a:solidFill>
        <a:effectLst/>
      </p:bgPr>
    </p:bg>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id="{39B1BAE3-C68D-7490-E2D0-7D332E45582C}"/>
              </a:ext>
            </a:extLst>
          </p:cNvPr>
          <p:cNvSpPr>
            <a:spLocks noGrp="1"/>
          </p:cNvSpPr>
          <p:nvPr>
            <p:ph type="title"/>
          </p:nvPr>
        </p:nvSpPr>
        <p:spPr>
          <a:xfrm>
            <a:off x="666000" y="540000"/>
            <a:ext cx="10852900" cy="576000"/>
          </a:xfrm>
        </p:spPr>
        <p:txBody>
          <a:bodyPr/>
          <a:lstStyle/>
          <a:p>
            <a:r>
              <a:rPr lang="en-GB"/>
              <a:t>Click to edit Master title style</a:t>
            </a:r>
            <a:endParaRPr lang="en-NO"/>
          </a:p>
        </p:txBody>
      </p:sp>
      <p:sp>
        <p:nvSpPr>
          <p:cNvPr id="2" name="Rounded Rectangle 1">
            <a:extLst>
              <a:ext uri="{FF2B5EF4-FFF2-40B4-BE49-F238E27FC236}">
                <a16:creationId xmlns:a16="http://schemas.microsoft.com/office/drawing/2014/main" id="{41E1EF72-7952-2E79-9A4B-AA4D908DCBA9}"/>
              </a:ext>
            </a:extLst>
          </p:cNvPr>
          <p:cNvSpPr/>
          <p:nvPr userDrawn="1"/>
        </p:nvSpPr>
        <p:spPr>
          <a:xfrm>
            <a:off x="684000" y="1798983"/>
            <a:ext cx="10834899" cy="4320000"/>
          </a:xfrm>
          <a:prstGeom prst="roundRect">
            <a:avLst>
              <a:gd name="adj" fmla="val 3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420562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ront page">
    <p:bg>
      <p:bgPr>
        <a:solidFill>
          <a:schemeClr val="bg1">
            <a:alpha val="62479"/>
          </a:schemeClr>
        </a:solidFill>
        <a:effectLst/>
      </p:bgPr>
    </p:bg>
    <p:spTree>
      <p:nvGrpSpPr>
        <p:cNvPr id="1" name=""/>
        <p:cNvGrpSpPr/>
        <p:nvPr/>
      </p:nvGrpSpPr>
      <p:grpSpPr>
        <a:xfrm>
          <a:off x="0" y="0"/>
          <a:ext cx="0" cy="0"/>
          <a:chOff x="0" y="0"/>
          <a:chExt cx="0" cy="0"/>
        </a:xfrm>
      </p:grpSpPr>
      <p:sp>
        <p:nvSpPr>
          <p:cNvPr id="2" name="Rectangle: Rounded Corners 20">
            <a:extLst>
              <a:ext uri="{FF2B5EF4-FFF2-40B4-BE49-F238E27FC236}">
                <a16:creationId xmlns:a16="http://schemas.microsoft.com/office/drawing/2014/main" id="{1772736A-C168-175F-A9A5-0AA640E7BBDB}"/>
              </a:ext>
            </a:extLst>
          </p:cNvPr>
          <p:cNvSpPr/>
          <p:nvPr userDrawn="1"/>
        </p:nvSpPr>
        <p:spPr>
          <a:xfrm>
            <a:off x="360000" y="360000"/>
            <a:ext cx="11473200" cy="6138000"/>
          </a:xfrm>
          <a:prstGeom prst="roundRect">
            <a:avLst>
              <a:gd name="adj" fmla="val 378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endParaRPr lang="en-US" b="0" i="0">
              <a:latin typeface="Arial" panose="020B0604020202020204" pitchFamily="34" charset="0"/>
            </a:endParaRPr>
          </a:p>
        </p:txBody>
      </p:sp>
      <p:sp>
        <p:nvSpPr>
          <p:cNvPr id="9" name="Title 20">
            <a:extLst>
              <a:ext uri="{FF2B5EF4-FFF2-40B4-BE49-F238E27FC236}">
                <a16:creationId xmlns:a16="http://schemas.microsoft.com/office/drawing/2014/main" id="{A50BE8D0-0D86-AB70-11DE-594989E42150}"/>
              </a:ext>
            </a:extLst>
          </p:cNvPr>
          <p:cNvSpPr>
            <a:spLocks noGrp="1" noChangeArrowheads="1"/>
          </p:cNvSpPr>
          <p:nvPr>
            <p:ph type="title" hasCustomPrompt="1"/>
          </p:nvPr>
        </p:nvSpPr>
        <p:spPr bwMode="auto">
          <a:xfrm>
            <a:off x="1080000" y="1079999"/>
            <a:ext cx="6080218" cy="4344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a:lstStyle>
            <a:lvl1pPr>
              <a:lnSpc>
                <a:spcPct val="85000"/>
              </a:lnSpc>
              <a:defRPr lang="en-GB" altLang="nb-NO" sz="7500" baseline="0" smtClean="0">
                <a:solidFill>
                  <a:schemeClr val="tx1"/>
                </a:solidFill>
                <a:latin typeface="Arial" panose="020B0604020202020204" pitchFamily="34" charset="0"/>
                <a:ea typeface="+mn-ea"/>
                <a:cs typeface="Arial" panose="020B0604020202020204" pitchFamily="34" charset="0"/>
              </a:defRPr>
            </a:lvl1pPr>
          </a:lstStyle>
          <a:p>
            <a:pPr lvl="0"/>
            <a:r>
              <a:rPr lang="en-GB" altLang="nb-NO" noProof="0"/>
              <a:t>Presentation title</a:t>
            </a:r>
          </a:p>
        </p:txBody>
      </p:sp>
      <p:pic>
        <p:nvPicPr>
          <p:cNvPr id="5" name="Graphic 4">
            <a:extLst>
              <a:ext uri="{FF2B5EF4-FFF2-40B4-BE49-F238E27FC236}">
                <a16:creationId xmlns:a16="http://schemas.microsoft.com/office/drawing/2014/main" id="{C0BDE42D-F79D-2F65-CC72-445E16F562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0000" y="5609708"/>
            <a:ext cx="1883932" cy="336584"/>
          </a:xfrm>
          <a:prstGeom prst="rect">
            <a:avLst/>
          </a:prstGeom>
        </p:spPr>
      </p:pic>
    </p:spTree>
    <p:extLst>
      <p:ext uri="{BB962C8B-B14F-4D97-AF65-F5344CB8AC3E}">
        <p14:creationId xmlns:p14="http://schemas.microsoft.com/office/powerpoint/2010/main" val="2671751693"/>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ackground 1">
    <p:spTree>
      <p:nvGrpSpPr>
        <p:cNvPr id="1" name=""/>
        <p:cNvGrpSpPr/>
        <p:nvPr/>
      </p:nvGrpSpPr>
      <p:grpSpPr>
        <a:xfrm>
          <a:off x="0" y="0"/>
          <a:ext cx="0" cy="0"/>
          <a:chOff x="0" y="0"/>
          <a:chExt cx="0" cy="0"/>
        </a:xfrm>
      </p:grpSpPr>
      <p:sp>
        <p:nvSpPr>
          <p:cNvPr id="2" name="Rectangle: Rounded Corners 20">
            <a:extLst>
              <a:ext uri="{FF2B5EF4-FFF2-40B4-BE49-F238E27FC236}">
                <a16:creationId xmlns:a16="http://schemas.microsoft.com/office/drawing/2014/main" id="{1772736A-C168-175F-A9A5-0AA640E7BBDB}"/>
              </a:ext>
            </a:extLst>
          </p:cNvPr>
          <p:cNvSpPr/>
          <p:nvPr userDrawn="1"/>
        </p:nvSpPr>
        <p:spPr>
          <a:xfrm>
            <a:off x="360000" y="360000"/>
            <a:ext cx="11473200" cy="6138000"/>
          </a:xfrm>
          <a:prstGeom prst="roundRect">
            <a:avLst>
              <a:gd name="adj" fmla="val 3781"/>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755351466"/>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devider – Level 2">
    <p:spTree>
      <p:nvGrpSpPr>
        <p:cNvPr id="1" name=""/>
        <p:cNvGrpSpPr/>
        <p:nvPr/>
      </p:nvGrpSpPr>
      <p:grpSpPr>
        <a:xfrm>
          <a:off x="0" y="0"/>
          <a:ext cx="0" cy="0"/>
          <a:chOff x="0" y="0"/>
          <a:chExt cx="0" cy="0"/>
        </a:xfrm>
      </p:grpSpPr>
      <p:sp>
        <p:nvSpPr>
          <p:cNvPr id="2" name="Rectangle: Rounded Corners 20">
            <a:extLst>
              <a:ext uri="{FF2B5EF4-FFF2-40B4-BE49-F238E27FC236}">
                <a16:creationId xmlns:a16="http://schemas.microsoft.com/office/drawing/2014/main" id="{1772736A-C168-175F-A9A5-0AA640E7BBDB}"/>
              </a:ext>
            </a:extLst>
          </p:cNvPr>
          <p:cNvSpPr/>
          <p:nvPr userDrawn="1"/>
        </p:nvSpPr>
        <p:spPr>
          <a:xfrm>
            <a:off x="360000" y="360000"/>
            <a:ext cx="7560000" cy="6138000"/>
          </a:xfrm>
          <a:prstGeom prst="roundRect">
            <a:avLst>
              <a:gd name="adj" fmla="val 3781"/>
            </a:avLst>
          </a:prstGeom>
          <a:solidFill>
            <a:srgbClr val="57030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endParaRPr lang="en-US" b="0" i="0">
              <a:latin typeface="Arial" panose="020B0604020202020204" pitchFamily="34" charset="0"/>
            </a:endParaRPr>
          </a:p>
        </p:txBody>
      </p:sp>
      <p:sp>
        <p:nvSpPr>
          <p:cNvPr id="9" name="Title 20">
            <a:extLst>
              <a:ext uri="{FF2B5EF4-FFF2-40B4-BE49-F238E27FC236}">
                <a16:creationId xmlns:a16="http://schemas.microsoft.com/office/drawing/2014/main" id="{A50BE8D0-0D86-AB70-11DE-594989E42150}"/>
              </a:ext>
            </a:extLst>
          </p:cNvPr>
          <p:cNvSpPr>
            <a:spLocks noGrp="1" noChangeArrowheads="1"/>
          </p:cNvSpPr>
          <p:nvPr>
            <p:ph type="title" hasCustomPrompt="1"/>
          </p:nvPr>
        </p:nvSpPr>
        <p:spPr bwMode="auto">
          <a:xfrm>
            <a:off x="1079999" y="1080000"/>
            <a:ext cx="5831789"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a:lstStyle>
            <a:lvl1pPr>
              <a:lnSpc>
                <a:spcPct val="85000"/>
              </a:lnSpc>
              <a:defRPr lang="en-GB" altLang="nb-NO" sz="7600" baseline="0" smtClean="0">
                <a:solidFill>
                  <a:srgbClr val="FF5E5E"/>
                </a:solidFill>
                <a:latin typeface="Arial" panose="020B0604020202020204" pitchFamily="34" charset="0"/>
                <a:ea typeface="+mn-ea"/>
                <a:cs typeface="Arial" panose="020B0604020202020204" pitchFamily="34" charset="0"/>
              </a:defRPr>
            </a:lvl1pPr>
          </a:lstStyle>
          <a:p>
            <a:pPr lvl="0"/>
            <a:r>
              <a:rPr lang="en-GB" altLang="nb-NO" noProof="0"/>
              <a:t>Section devider</a:t>
            </a:r>
          </a:p>
        </p:txBody>
      </p:sp>
    </p:spTree>
    <p:extLst>
      <p:ext uri="{BB962C8B-B14F-4D97-AF65-F5344CB8AC3E}">
        <p14:creationId xmlns:p14="http://schemas.microsoft.com/office/powerpoint/2010/main" val="1012829773"/>
      </p:ext>
    </p:extLst>
  </p:cSld>
  <p:clrMapOvr>
    <a:masterClrMapping/>
  </p:clrMapOvr>
  <p:extLst>
    <p:ext uri="{DCECCB84-F9BA-43D5-87BE-67443E8EF086}">
      <p15:sldGuideLst xmlns:p15="http://schemas.microsoft.com/office/powerpoint/2012/main">
        <p15:guide id="1" orient="horz" pos="222">
          <p15:clr>
            <a:srgbClr val="FBAE40"/>
          </p15:clr>
        </p15:guide>
        <p15:guide id="2" orient="horz" pos="408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c">
    <p:bg>
      <p:bgPr>
        <a:solidFill>
          <a:schemeClr val="bg1"/>
        </a:solidFill>
        <a:effectLst/>
      </p:bgPr>
    </p:bg>
    <p:spTree>
      <p:nvGrpSpPr>
        <p:cNvPr id="1" name=""/>
        <p:cNvGrpSpPr/>
        <p:nvPr/>
      </p:nvGrpSpPr>
      <p:grpSpPr>
        <a:xfrm>
          <a:off x="0" y="0"/>
          <a:ext cx="0" cy="0"/>
          <a:chOff x="0" y="0"/>
          <a:chExt cx="0" cy="0"/>
        </a:xfrm>
      </p:grpSpPr>
      <p:pic>
        <p:nvPicPr>
          <p:cNvPr id="14" name="Picture 6" descr="Picture 6">
            <a:extLst>
              <a:ext uri="{FF2B5EF4-FFF2-40B4-BE49-F238E27FC236}">
                <a16:creationId xmlns:a16="http://schemas.microsoft.com/office/drawing/2014/main" id="{4B19CA4B-BC83-40A8-BB3A-721B1AD1212D}"/>
              </a:ext>
            </a:extLst>
          </p:cNvPr>
          <p:cNvPicPr>
            <a:picLocks noChangeAspect="1"/>
          </p:cNvPicPr>
          <p:nvPr userDrawn="1"/>
        </p:nvPicPr>
        <p:blipFill>
          <a:blip r:embed="rId2"/>
          <a:stretch>
            <a:fillRect/>
          </a:stretch>
        </p:blipFill>
        <p:spPr>
          <a:xfrm>
            <a:off x="224241" y="6473226"/>
            <a:ext cx="1022997" cy="231774"/>
          </a:xfrm>
          <a:prstGeom prst="rect">
            <a:avLst/>
          </a:prstGeom>
          <a:ln w="12700">
            <a:miter lim="400000"/>
          </a:ln>
        </p:spPr>
      </p:pic>
      <p:sp>
        <p:nvSpPr>
          <p:cNvPr id="3" name="Plassholder for bunntekst 4">
            <a:extLst>
              <a:ext uri="{FF2B5EF4-FFF2-40B4-BE49-F238E27FC236}">
                <a16:creationId xmlns:a16="http://schemas.microsoft.com/office/drawing/2014/main" id="{4F7A814C-B23D-0627-8EB3-C6344E1EF68E}"/>
              </a:ext>
            </a:extLst>
          </p:cNvPr>
          <p:cNvSpPr txBox="1">
            <a:spLocks/>
          </p:cNvSpPr>
          <p:nvPr userDrawn="1"/>
        </p:nvSpPr>
        <p:spPr>
          <a:xfrm>
            <a:off x="10594067"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a:solidFill>
                  <a:schemeClr val="tx1">
                    <a:lumMod val="50000"/>
                    <a:lumOff val="50000"/>
                  </a:schemeClr>
                </a:solidFill>
                <a:latin typeface="CircularAutoStore TT Light" panose="020B0404010101010104" pitchFamily="34" charset="77"/>
                <a:cs typeface="CircularAutoStore TT Light" panose="020B0404010101010104" pitchFamily="34" charset="77"/>
              </a:rPr>
              <a:t>autostoresystem.com</a:t>
            </a:r>
          </a:p>
        </p:txBody>
      </p:sp>
      <p:sp>
        <p:nvSpPr>
          <p:cNvPr id="4" name="Rectangle 3">
            <a:extLst>
              <a:ext uri="{FF2B5EF4-FFF2-40B4-BE49-F238E27FC236}">
                <a16:creationId xmlns:a16="http://schemas.microsoft.com/office/drawing/2014/main" id="{590FDAE2-6701-BF89-ED39-557E906A0520}"/>
              </a:ext>
            </a:extLst>
          </p:cNvPr>
          <p:cNvSpPr/>
          <p:nvPr userDrawn="1"/>
        </p:nvSpPr>
        <p:spPr>
          <a:xfrm>
            <a:off x="11871297" y="6550073"/>
            <a:ext cx="320703" cy="32070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Plassholder for lysbildenummer 5">
            <a:extLst>
              <a:ext uri="{FF2B5EF4-FFF2-40B4-BE49-F238E27FC236}">
                <a16:creationId xmlns:a16="http://schemas.microsoft.com/office/drawing/2014/main" id="{EA33DF11-3DEC-55AA-969F-7BB05C1FCF94}"/>
              </a:ext>
            </a:extLst>
          </p:cNvPr>
          <p:cNvSpPr txBox="1">
            <a:spLocks/>
          </p:cNvSpPr>
          <p:nvPr userDrawn="1"/>
        </p:nvSpPr>
        <p:spPr>
          <a:xfrm>
            <a:off x="11832865" y="667046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a:solidFill>
                <a:schemeClr val="bg1"/>
              </a:solidFill>
              <a:latin typeface="CircularAutoStore TT Light" panose="020B0404010101010104" pitchFamily="34" charset="77"/>
              <a:cs typeface="CircularAutoStore TT Light" panose="020B0404010101010104" pitchFamily="34" charset="77"/>
            </a:endParaRPr>
          </a:p>
        </p:txBody>
      </p:sp>
    </p:spTree>
    <p:extLst>
      <p:ext uri="{BB962C8B-B14F-4D97-AF65-F5344CB8AC3E}">
        <p14:creationId xmlns:p14="http://schemas.microsoft.com/office/powerpoint/2010/main" val="3105542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devider">
    <p:spTree>
      <p:nvGrpSpPr>
        <p:cNvPr id="1" name=""/>
        <p:cNvGrpSpPr/>
        <p:nvPr/>
      </p:nvGrpSpPr>
      <p:grpSpPr>
        <a:xfrm>
          <a:off x="0" y="0"/>
          <a:ext cx="0" cy="0"/>
          <a:chOff x="0" y="0"/>
          <a:chExt cx="0" cy="0"/>
        </a:xfrm>
      </p:grpSpPr>
      <p:sp>
        <p:nvSpPr>
          <p:cNvPr id="2" name="Rectangle: Rounded Corners 20">
            <a:extLst>
              <a:ext uri="{FF2B5EF4-FFF2-40B4-BE49-F238E27FC236}">
                <a16:creationId xmlns:a16="http://schemas.microsoft.com/office/drawing/2014/main" id="{1772736A-C168-175F-A9A5-0AA640E7BBDB}"/>
              </a:ext>
            </a:extLst>
          </p:cNvPr>
          <p:cNvSpPr/>
          <p:nvPr userDrawn="1"/>
        </p:nvSpPr>
        <p:spPr>
          <a:xfrm>
            <a:off x="360000" y="360000"/>
            <a:ext cx="11473200" cy="6138000"/>
          </a:xfrm>
          <a:prstGeom prst="roundRect">
            <a:avLst>
              <a:gd name="adj" fmla="val 3781"/>
            </a:avLst>
          </a:prstGeom>
          <a:solidFill>
            <a:srgbClr val="57030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endParaRPr lang="en-US" b="0" i="0">
              <a:latin typeface="Arial" panose="020B0604020202020204" pitchFamily="34" charset="0"/>
            </a:endParaRPr>
          </a:p>
        </p:txBody>
      </p:sp>
      <p:sp>
        <p:nvSpPr>
          <p:cNvPr id="9" name="Title 20">
            <a:extLst>
              <a:ext uri="{FF2B5EF4-FFF2-40B4-BE49-F238E27FC236}">
                <a16:creationId xmlns:a16="http://schemas.microsoft.com/office/drawing/2014/main" id="{A50BE8D0-0D86-AB70-11DE-594989E42150}"/>
              </a:ext>
            </a:extLst>
          </p:cNvPr>
          <p:cNvSpPr>
            <a:spLocks noGrp="1" noChangeArrowheads="1"/>
          </p:cNvSpPr>
          <p:nvPr>
            <p:ph type="title" hasCustomPrompt="1"/>
          </p:nvPr>
        </p:nvSpPr>
        <p:spPr bwMode="auto">
          <a:xfrm>
            <a:off x="1079999" y="1080000"/>
            <a:ext cx="8280000" cy="36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a:lstStyle>
            <a:lvl1pPr>
              <a:lnSpc>
                <a:spcPct val="85000"/>
              </a:lnSpc>
              <a:defRPr lang="en-GB" altLang="nb-NO" sz="7600" baseline="0" smtClean="0">
                <a:solidFill>
                  <a:srgbClr val="FF5E5E"/>
                </a:solidFill>
                <a:latin typeface="Arial" panose="020B0604020202020204" pitchFamily="34" charset="0"/>
                <a:ea typeface="+mn-ea"/>
                <a:cs typeface="Arial" panose="020B0604020202020204" pitchFamily="34" charset="0"/>
              </a:defRPr>
            </a:lvl1pPr>
          </a:lstStyle>
          <a:p>
            <a:pPr lvl="0"/>
            <a:r>
              <a:rPr lang="en-GB" altLang="nb-NO" noProof="0"/>
              <a:t>Section devider</a:t>
            </a:r>
          </a:p>
        </p:txBody>
      </p:sp>
    </p:spTree>
    <p:extLst>
      <p:ext uri="{BB962C8B-B14F-4D97-AF65-F5344CB8AC3E}">
        <p14:creationId xmlns:p14="http://schemas.microsoft.com/office/powerpoint/2010/main" val="3291270191"/>
      </p:ext>
    </p:extLst>
  </p:cSld>
  <p:clrMapOvr>
    <a:masterClrMapping/>
  </p:clrMapOvr>
  <p:extLst>
    <p:ext uri="{DCECCB84-F9BA-43D5-87BE-67443E8EF086}">
      <p15:sldGuideLst xmlns:p15="http://schemas.microsoft.com/office/powerpoint/2012/main">
        <p15:guide id="1" orient="horz" pos="22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devider + image">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7D7EC21B-EFCC-E9F6-04AF-EA0657004365}"/>
              </a:ext>
            </a:extLst>
          </p:cNvPr>
          <p:cNvSpPr>
            <a:spLocks noGrp="1"/>
          </p:cNvSpPr>
          <p:nvPr>
            <p:ph type="pic" sz="quarter" idx="11"/>
          </p:nvPr>
        </p:nvSpPr>
        <p:spPr>
          <a:xfrm>
            <a:off x="358800" y="1963270"/>
            <a:ext cx="11473200" cy="4534729"/>
          </a:xfrm>
          <a:prstGeom prst="roundRect">
            <a:avLst>
              <a:gd name="adj" fmla="val 4600"/>
            </a:avLst>
          </a:prstGeom>
          <a:solidFill>
            <a:schemeClr val="tx2">
              <a:lumMod val="60000"/>
              <a:lumOff val="40000"/>
              <a:alpha val="55000"/>
            </a:schemeClr>
          </a:solidFill>
        </p:spPr>
        <p:txBody>
          <a:bodyPr bIns="1800000" anchor="ctr" anchorCtr="0"/>
          <a:lstStyle>
            <a:lvl1pPr algn="ctr">
              <a:defRPr sz="2000" baseline="0">
                <a:ln>
                  <a:noFill/>
                </a:ln>
                <a:solidFill>
                  <a:schemeClr val="tx1"/>
                </a:solidFill>
                <a:latin typeface="Arial" panose="020B0604020202020204" pitchFamily="34" charset="0"/>
              </a:defRPr>
            </a:lvl1pPr>
          </a:lstStyle>
          <a:p>
            <a:endParaRPr lang="nb-NO"/>
          </a:p>
        </p:txBody>
      </p:sp>
      <p:sp>
        <p:nvSpPr>
          <p:cNvPr id="3" name="Title 20">
            <a:extLst>
              <a:ext uri="{FF2B5EF4-FFF2-40B4-BE49-F238E27FC236}">
                <a16:creationId xmlns:a16="http://schemas.microsoft.com/office/drawing/2014/main" id="{9903601D-22EB-7593-89D4-E468CA565D0A}"/>
              </a:ext>
            </a:extLst>
          </p:cNvPr>
          <p:cNvSpPr>
            <a:spLocks noGrp="1" noChangeArrowheads="1"/>
          </p:cNvSpPr>
          <p:nvPr>
            <p:ph type="title" hasCustomPrompt="1"/>
          </p:nvPr>
        </p:nvSpPr>
        <p:spPr bwMode="auto">
          <a:xfrm>
            <a:off x="358800" y="612000"/>
            <a:ext cx="10080000" cy="1008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a:lstStyle>
            <a:lvl1pPr>
              <a:lnSpc>
                <a:spcPct val="85000"/>
              </a:lnSpc>
              <a:defRPr lang="en-GB" altLang="nb-NO" sz="8300" baseline="0" smtClean="0">
                <a:solidFill>
                  <a:schemeClr val="tx2"/>
                </a:solidFill>
                <a:latin typeface="Arial" panose="020B0604020202020204" pitchFamily="34" charset="0"/>
                <a:ea typeface="+mn-ea"/>
                <a:cs typeface="Arial" panose="020B0604020202020204" pitchFamily="34" charset="0"/>
              </a:defRPr>
            </a:lvl1pPr>
          </a:lstStyle>
          <a:p>
            <a:pPr lvl="0"/>
            <a:r>
              <a:rPr lang="en-GB" altLang="nb-NO" noProof="0"/>
              <a:t>Section devider</a:t>
            </a:r>
          </a:p>
        </p:txBody>
      </p:sp>
    </p:spTree>
    <p:extLst>
      <p:ext uri="{BB962C8B-B14F-4D97-AF65-F5344CB8AC3E}">
        <p14:creationId xmlns:p14="http://schemas.microsoft.com/office/powerpoint/2010/main" val="184309329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Divider 01">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7D7EC21B-EFCC-E9F6-04AF-EA0657004365}"/>
              </a:ext>
            </a:extLst>
          </p:cNvPr>
          <p:cNvSpPr>
            <a:spLocks noGrp="1"/>
          </p:cNvSpPr>
          <p:nvPr>
            <p:ph type="pic" sz="quarter" idx="11"/>
          </p:nvPr>
        </p:nvSpPr>
        <p:spPr>
          <a:xfrm>
            <a:off x="358800" y="359999"/>
            <a:ext cx="11473200" cy="6138000"/>
          </a:xfrm>
          <a:prstGeom prst="roundRect">
            <a:avLst>
              <a:gd name="adj" fmla="val 4600"/>
            </a:avLst>
          </a:prstGeom>
          <a:solidFill>
            <a:schemeClr val="tx2">
              <a:lumMod val="60000"/>
              <a:lumOff val="40000"/>
              <a:alpha val="55000"/>
            </a:schemeClr>
          </a:solidFill>
        </p:spPr>
        <p:txBody>
          <a:bodyPr bIns="1800000" anchor="ctr" anchorCtr="0"/>
          <a:lstStyle>
            <a:lvl1pPr algn="ctr">
              <a:defRPr sz="2000" baseline="0">
                <a:ln>
                  <a:noFill/>
                </a:ln>
                <a:solidFill>
                  <a:schemeClr val="tx1"/>
                </a:solidFill>
                <a:latin typeface="Arial" panose="020B0604020202020204" pitchFamily="34" charset="0"/>
              </a:defRPr>
            </a:lvl1pPr>
          </a:lstStyle>
          <a:p>
            <a:endParaRPr lang="nb-NO"/>
          </a:p>
        </p:txBody>
      </p:sp>
    </p:spTree>
    <p:extLst>
      <p:ext uri="{BB962C8B-B14F-4D97-AF65-F5344CB8AC3E}">
        <p14:creationId xmlns:p14="http://schemas.microsoft.com/office/powerpoint/2010/main" val="1547976949"/>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7D7EC21B-EFCC-E9F6-04AF-EA0657004365}"/>
              </a:ext>
            </a:extLst>
          </p:cNvPr>
          <p:cNvSpPr>
            <a:spLocks noGrp="1"/>
          </p:cNvSpPr>
          <p:nvPr>
            <p:ph type="pic" sz="quarter" idx="11"/>
          </p:nvPr>
        </p:nvSpPr>
        <p:spPr>
          <a:xfrm>
            <a:off x="4633199" y="360000"/>
            <a:ext cx="7200025" cy="6138000"/>
          </a:xfrm>
          <a:prstGeom prst="roundRect">
            <a:avLst>
              <a:gd name="adj" fmla="val 3724"/>
            </a:avLst>
          </a:prstGeom>
          <a:solidFill>
            <a:schemeClr val="tx2">
              <a:lumMod val="60000"/>
              <a:lumOff val="40000"/>
              <a:alpha val="55000"/>
            </a:schemeClr>
          </a:solidFill>
        </p:spPr>
        <p:txBody>
          <a:bodyPr bIns="1800000" anchor="ctr" anchorCtr="0"/>
          <a:lstStyle>
            <a:lvl1pPr algn="ctr">
              <a:defRPr sz="2000" baseline="0">
                <a:ln>
                  <a:noFill/>
                </a:ln>
                <a:solidFill>
                  <a:schemeClr val="tx1"/>
                </a:solidFill>
                <a:latin typeface="Arial" panose="020B0604020202020204" pitchFamily="34" charset="0"/>
              </a:defRPr>
            </a:lvl1pPr>
          </a:lstStyle>
          <a:p>
            <a:endParaRPr lang="nb-NO"/>
          </a:p>
        </p:txBody>
      </p:sp>
    </p:spTree>
    <p:extLst>
      <p:ext uri="{BB962C8B-B14F-4D97-AF65-F5344CB8AC3E}">
        <p14:creationId xmlns:p14="http://schemas.microsoft.com/office/powerpoint/2010/main" val="721780064"/>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Divider 01">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7D7EC21B-EFCC-E9F6-04AF-EA0657004365}"/>
              </a:ext>
            </a:extLst>
          </p:cNvPr>
          <p:cNvSpPr>
            <a:spLocks noGrp="1"/>
          </p:cNvSpPr>
          <p:nvPr>
            <p:ph type="pic" sz="quarter" idx="11"/>
          </p:nvPr>
        </p:nvSpPr>
        <p:spPr>
          <a:xfrm>
            <a:off x="4633199" y="360000"/>
            <a:ext cx="7200025" cy="6138000"/>
          </a:xfrm>
          <a:prstGeom prst="roundRect">
            <a:avLst>
              <a:gd name="adj" fmla="val 3724"/>
            </a:avLst>
          </a:prstGeom>
          <a:solidFill>
            <a:schemeClr val="tx2">
              <a:lumMod val="60000"/>
              <a:lumOff val="40000"/>
              <a:alpha val="55000"/>
            </a:schemeClr>
          </a:solidFill>
        </p:spPr>
        <p:txBody>
          <a:bodyPr bIns="1800000" anchor="ctr" anchorCtr="0"/>
          <a:lstStyle>
            <a:lvl1pPr algn="ctr">
              <a:defRPr sz="2000" baseline="0">
                <a:ln>
                  <a:noFill/>
                </a:ln>
                <a:solidFill>
                  <a:schemeClr val="tx1"/>
                </a:solidFill>
                <a:latin typeface="Arial" panose="020B0604020202020204" pitchFamily="34" charset="0"/>
              </a:defRPr>
            </a:lvl1pPr>
          </a:lstStyle>
          <a:p>
            <a:endParaRPr lang="nb-NO"/>
          </a:p>
        </p:txBody>
      </p:sp>
      <p:sp>
        <p:nvSpPr>
          <p:cNvPr id="2" name="Title 1">
            <a:extLst>
              <a:ext uri="{FF2B5EF4-FFF2-40B4-BE49-F238E27FC236}">
                <a16:creationId xmlns:a16="http://schemas.microsoft.com/office/drawing/2014/main" id="{B21FC317-CD98-9BCA-52A7-2F8DA85BE9FF}"/>
              </a:ext>
            </a:extLst>
          </p:cNvPr>
          <p:cNvSpPr>
            <a:spLocks noGrp="1"/>
          </p:cNvSpPr>
          <p:nvPr>
            <p:ph type="title"/>
          </p:nvPr>
        </p:nvSpPr>
        <p:spPr/>
        <p:txBody>
          <a:bodyPr/>
          <a:lstStyle/>
          <a:p>
            <a:r>
              <a:rPr lang="en-GB"/>
              <a:t>Click to edit Master title style</a:t>
            </a:r>
            <a:endParaRPr lang="en-NO"/>
          </a:p>
        </p:txBody>
      </p:sp>
    </p:spTree>
    <p:extLst>
      <p:ext uri="{BB962C8B-B14F-4D97-AF65-F5344CB8AC3E}">
        <p14:creationId xmlns:p14="http://schemas.microsoft.com/office/powerpoint/2010/main" val="1168031331"/>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Moving things forward">
    <p:spTree>
      <p:nvGrpSpPr>
        <p:cNvPr id="1" name=""/>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067DE8C0-F8A5-1BCF-815A-B6E7E41935F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1878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se">
    <p:bg>
      <p:bgPr>
        <a:solidFill>
          <a:schemeClr val="accent6"/>
        </a:solidFill>
        <a:effectLst/>
      </p:bgPr>
    </p:bg>
    <p:spTree>
      <p:nvGrpSpPr>
        <p:cNvPr id="1" name=""/>
        <p:cNvGrpSpPr/>
        <p:nvPr/>
      </p:nvGrpSpPr>
      <p:grpSpPr>
        <a:xfrm>
          <a:off x="0" y="0"/>
          <a:ext cx="0" cy="0"/>
          <a:chOff x="0" y="0"/>
          <a:chExt cx="0" cy="0"/>
        </a:xfrm>
      </p:grpSpPr>
      <p:sp>
        <p:nvSpPr>
          <p:cNvPr id="9" name="Plassholder for bilde 11">
            <a:extLst>
              <a:ext uri="{FF2B5EF4-FFF2-40B4-BE49-F238E27FC236}">
                <a16:creationId xmlns:a16="http://schemas.microsoft.com/office/drawing/2014/main" id="{0E1690D0-3C91-5F50-CA9B-935E9A0D8E48}"/>
              </a:ext>
            </a:extLst>
          </p:cNvPr>
          <p:cNvSpPr>
            <a:spLocks noGrp="1"/>
          </p:cNvSpPr>
          <p:nvPr>
            <p:ph type="pic" sz="quarter" idx="11"/>
          </p:nvPr>
        </p:nvSpPr>
        <p:spPr>
          <a:xfrm>
            <a:off x="4752000" y="1296000"/>
            <a:ext cx="3311999" cy="3276000"/>
          </a:xfrm>
          <a:prstGeom prst="roundRect">
            <a:avLst>
              <a:gd name="adj" fmla="val 4600"/>
            </a:avLst>
          </a:prstGeom>
          <a:solidFill>
            <a:schemeClr val="tx2">
              <a:lumMod val="60000"/>
              <a:lumOff val="40000"/>
              <a:alpha val="55000"/>
            </a:schemeClr>
          </a:solidFill>
        </p:spPr>
        <p:txBody>
          <a:bodyPr tIns="720000" bIns="1800000" anchor="ctr" anchorCtr="0"/>
          <a:lstStyle>
            <a:lvl1pPr algn="ctr">
              <a:defRPr sz="2000" baseline="0">
                <a:ln>
                  <a:noFill/>
                </a:ln>
                <a:solidFill>
                  <a:schemeClr val="tx1"/>
                </a:solidFill>
                <a:latin typeface="Arial" panose="020B0604020202020204" pitchFamily="34" charset="0"/>
              </a:defRPr>
            </a:lvl1pPr>
          </a:lstStyle>
          <a:p>
            <a:endParaRPr lang="nb-NO"/>
          </a:p>
        </p:txBody>
      </p:sp>
      <p:sp>
        <p:nvSpPr>
          <p:cNvPr id="11" name="Rectangle 13">
            <a:extLst>
              <a:ext uri="{FF2B5EF4-FFF2-40B4-BE49-F238E27FC236}">
                <a16:creationId xmlns:a16="http://schemas.microsoft.com/office/drawing/2014/main" id="{BEE458C8-CDD0-E373-6CAD-DC38076DFCD3}"/>
              </a:ext>
            </a:extLst>
          </p:cNvPr>
          <p:cNvSpPr/>
          <p:nvPr userDrawn="1"/>
        </p:nvSpPr>
        <p:spPr>
          <a:xfrm>
            <a:off x="4752000" y="4752000"/>
            <a:ext cx="6768000" cy="1152000"/>
          </a:xfrm>
          <a:prstGeom prst="roundRect">
            <a:avLst>
              <a:gd name="adj" fmla="val 117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9" name="Text Placeholder 28">
            <a:extLst>
              <a:ext uri="{FF2B5EF4-FFF2-40B4-BE49-F238E27FC236}">
                <a16:creationId xmlns:a16="http://schemas.microsoft.com/office/drawing/2014/main" id="{C7DE4651-2E70-4FE4-5EB5-F3E3803FC864}"/>
              </a:ext>
            </a:extLst>
          </p:cNvPr>
          <p:cNvSpPr>
            <a:spLocks noGrp="1"/>
          </p:cNvSpPr>
          <p:nvPr>
            <p:ph type="body" sz="quarter" idx="12"/>
          </p:nvPr>
        </p:nvSpPr>
        <p:spPr>
          <a:xfrm>
            <a:off x="684002" y="3456000"/>
            <a:ext cx="3742224" cy="2570026"/>
          </a:xfrm>
        </p:spPr>
        <p:txBody>
          <a:bodyPr/>
          <a:lstStyle>
            <a:lvl1pPr>
              <a:lnSpc>
                <a:spcPct val="120000"/>
              </a:lnSpc>
              <a:spcBef>
                <a:spcPts val="0"/>
              </a:spcBef>
              <a:buFontTx/>
              <a:buNone/>
              <a:defRPr sz="1400" baseline="0">
                <a:solidFill>
                  <a:schemeClr val="tx1">
                    <a:lumMod val="85000"/>
                    <a:lumOff val="15000"/>
                  </a:schemeClr>
                </a:solidFill>
                <a:latin typeface="Arial" panose="020B0604020202020204" pitchFamily="34" charset="0"/>
                <a:cs typeface="Arial" panose="020B0604020202020204" pitchFamily="34" charset="0"/>
              </a:defRPr>
            </a:lvl1pPr>
            <a:lvl2pPr marL="203400" indent="0">
              <a:buFontTx/>
              <a:buNone/>
              <a:defRPr sz="1500">
                <a:latin typeface="Arial" panose="020B0604020202020204" pitchFamily="34" charset="0"/>
                <a:cs typeface="Arial" panose="020B0604020202020204" pitchFamily="34" charset="0"/>
              </a:defRPr>
            </a:lvl2pPr>
            <a:lvl3pPr marL="347400" indent="0">
              <a:buFontTx/>
              <a:buNone/>
              <a:defRPr sz="1500">
                <a:latin typeface="Arial" panose="020B0604020202020204" pitchFamily="34" charset="0"/>
                <a:cs typeface="Arial" panose="020B0604020202020204" pitchFamily="34" charset="0"/>
              </a:defRPr>
            </a:lvl3pPr>
            <a:lvl4pPr marL="491400" indent="0">
              <a:buFontTx/>
              <a:buNone/>
              <a:defRPr sz="1500">
                <a:latin typeface="Arial" panose="020B0604020202020204" pitchFamily="34" charset="0"/>
                <a:cs typeface="Arial" panose="020B0604020202020204" pitchFamily="34" charset="0"/>
              </a:defRPr>
            </a:lvl4pPr>
            <a:lvl5pPr marL="635400" indent="0">
              <a:buFontTx/>
              <a:buNone/>
              <a:defRPr sz="1500">
                <a:latin typeface="Arial" panose="020B0604020202020204" pitchFamily="34" charset="0"/>
                <a:cs typeface="Arial" panose="020B0604020202020204" pitchFamily="34" charset="0"/>
              </a:defRPr>
            </a:lvl5pPr>
          </a:lstStyle>
          <a:p>
            <a:pPr lvl="0"/>
            <a:r>
              <a:rPr lang="en-GB"/>
              <a:t>Click to edit Master text styles</a:t>
            </a:r>
            <a:endParaRPr lang="en-NO"/>
          </a:p>
        </p:txBody>
      </p:sp>
      <p:sp>
        <p:nvSpPr>
          <p:cNvPr id="31" name="Text Placeholder 28">
            <a:extLst>
              <a:ext uri="{FF2B5EF4-FFF2-40B4-BE49-F238E27FC236}">
                <a16:creationId xmlns:a16="http://schemas.microsoft.com/office/drawing/2014/main" id="{46C956CB-F5C1-84CE-BCCF-68227DB42D25}"/>
              </a:ext>
            </a:extLst>
          </p:cNvPr>
          <p:cNvSpPr>
            <a:spLocks noGrp="1"/>
          </p:cNvSpPr>
          <p:nvPr>
            <p:ph type="body" sz="quarter" idx="13" hasCustomPrompt="1"/>
          </p:nvPr>
        </p:nvSpPr>
        <p:spPr>
          <a:xfrm>
            <a:off x="684001" y="2735999"/>
            <a:ext cx="3564000" cy="540000"/>
          </a:xfrm>
        </p:spPr>
        <p:txBody>
          <a:bodyPr/>
          <a:lstStyle>
            <a:lvl1pPr>
              <a:lnSpc>
                <a:spcPct val="120000"/>
              </a:lnSpc>
              <a:spcBef>
                <a:spcPts val="0"/>
              </a:spcBef>
              <a:buFontTx/>
              <a:buNone/>
              <a:defRPr sz="1450" b="1" baseline="0">
                <a:solidFill>
                  <a:schemeClr val="tx2"/>
                </a:solidFill>
                <a:latin typeface="Arial" panose="020B0604020202020204" pitchFamily="34" charset="0"/>
                <a:cs typeface="Arial" panose="020B0604020202020204" pitchFamily="34" charset="0"/>
              </a:defRPr>
            </a:lvl1pPr>
            <a:lvl2pPr marL="203400" indent="0">
              <a:buFontTx/>
              <a:buNone/>
              <a:defRPr sz="1500">
                <a:latin typeface="Arial" panose="020B0604020202020204" pitchFamily="34" charset="0"/>
                <a:cs typeface="Arial" panose="020B0604020202020204" pitchFamily="34" charset="0"/>
              </a:defRPr>
            </a:lvl2pPr>
            <a:lvl3pPr marL="347400" indent="0">
              <a:buFontTx/>
              <a:buNone/>
              <a:defRPr sz="1500">
                <a:latin typeface="Arial" panose="020B0604020202020204" pitchFamily="34" charset="0"/>
                <a:cs typeface="Arial" panose="020B0604020202020204" pitchFamily="34" charset="0"/>
              </a:defRPr>
            </a:lvl3pPr>
            <a:lvl4pPr marL="491400" indent="0">
              <a:buFontTx/>
              <a:buNone/>
              <a:defRPr sz="1500">
                <a:latin typeface="Arial" panose="020B0604020202020204" pitchFamily="34" charset="0"/>
                <a:cs typeface="Arial" panose="020B0604020202020204" pitchFamily="34" charset="0"/>
              </a:defRPr>
            </a:lvl4pPr>
            <a:lvl5pPr marL="635400" indent="0">
              <a:buFontTx/>
              <a:buNone/>
              <a:defRPr sz="1500">
                <a:latin typeface="Arial" panose="020B0604020202020204" pitchFamily="34" charset="0"/>
                <a:cs typeface="Arial" panose="020B0604020202020204" pitchFamily="34" charset="0"/>
              </a:defRPr>
            </a:lvl5pPr>
          </a:lstStyle>
          <a:p>
            <a:pPr lvl="0"/>
            <a:r>
              <a:rPr lang="en-GB"/>
              <a:t>Click to add text</a:t>
            </a:r>
            <a:endParaRPr lang="en-NO"/>
          </a:p>
        </p:txBody>
      </p:sp>
      <p:pic>
        <p:nvPicPr>
          <p:cNvPr id="33" name="Picture 32">
            <a:extLst>
              <a:ext uri="{FF2B5EF4-FFF2-40B4-BE49-F238E27FC236}">
                <a16:creationId xmlns:a16="http://schemas.microsoft.com/office/drawing/2014/main" id="{AF84BDAA-CC19-0A3D-928C-C500CBE038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93239" y="12631197"/>
            <a:ext cx="810000" cy="180000"/>
          </a:xfrm>
          <a:prstGeom prst="rect">
            <a:avLst/>
          </a:prstGeom>
        </p:spPr>
      </p:pic>
      <p:sp>
        <p:nvSpPr>
          <p:cNvPr id="34" name="Rectangle: Rounded Corners 20">
            <a:extLst>
              <a:ext uri="{FF2B5EF4-FFF2-40B4-BE49-F238E27FC236}">
                <a16:creationId xmlns:a16="http://schemas.microsoft.com/office/drawing/2014/main" id="{DCF36E0C-721F-2C00-2FD5-C7DF97B7E893}"/>
              </a:ext>
            </a:extLst>
          </p:cNvPr>
          <p:cNvSpPr/>
          <p:nvPr userDrawn="1"/>
        </p:nvSpPr>
        <p:spPr>
          <a:xfrm>
            <a:off x="8215036" y="1296000"/>
            <a:ext cx="3311999" cy="3276000"/>
          </a:xfrm>
          <a:prstGeom prst="roundRect">
            <a:avLst>
              <a:gd name="adj" fmla="val 457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pPr algn="ctr"/>
            <a:endParaRPr lang="en-US" b="0" i="0">
              <a:latin typeface="Arial" panose="020B0604020202020204" pitchFamily="34" charset="0"/>
            </a:endParaRPr>
          </a:p>
        </p:txBody>
      </p:sp>
      <p:sp>
        <p:nvSpPr>
          <p:cNvPr id="36" name="Text Placeholder 28">
            <a:extLst>
              <a:ext uri="{FF2B5EF4-FFF2-40B4-BE49-F238E27FC236}">
                <a16:creationId xmlns:a16="http://schemas.microsoft.com/office/drawing/2014/main" id="{CDC58564-0DC7-6871-7993-17D26BABE08E}"/>
              </a:ext>
            </a:extLst>
          </p:cNvPr>
          <p:cNvSpPr>
            <a:spLocks noGrp="1"/>
          </p:cNvSpPr>
          <p:nvPr>
            <p:ph type="body" sz="quarter" idx="14"/>
          </p:nvPr>
        </p:nvSpPr>
        <p:spPr>
          <a:xfrm>
            <a:off x="1620000" y="1476000"/>
            <a:ext cx="2160000" cy="720000"/>
          </a:xfrm>
        </p:spPr>
        <p:txBody>
          <a:bodyPr/>
          <a:lstStyle>
            <a:lvl1pPr>
              <a:lnSpc>
                <a:spcPct val="125000"/>
              </a:lnSpc>
              <a:spcBef>
                <a:spcPts val="0"/>
              </a:spcBef>
              <a:buFontTx/>
              <a:buNone/>
              <a:defRPr sz="1200" baseline="0">
                <a:solidFill>
                  <a:schemeClr val="tx1">
                    <a:lumMod val="85000"/>
                    <a:lumOff val="15000"/>
                  </a:schemeClr>
                </a:solidFill>
                <a:latin typeface="Arial" panose="020B0604020202020204" pitchFamily="34" charset="0"/>
                <a:cs typeface="Arial" panose="020B0604020202020204" pitchFamily="34" charset="0"/>
              </a:defRPr>
            </a:lvl1pPr>
            <a:lvl2pPr marL="203400" indent="0">
              <a:buFontTx/>
              <a:buNone/>
              <a:defRPr sz="1500">
                <a:latin typeface="Arial" panose="020B0604020202020204" pitchFamily="34" charset="0"/>
                <a:cs typeface="Arial" panose="020B0604020202020204" pitchFamily="34" charset="0"/>
              </a:defRPr>
            </a:lvl2pPr>
            <a:lvl3pPr marL="347400" indent="0">
              <a:buFontTx/>
              <a:buNone/>
              <a:defRPr sz="1500">
                <a:latin typeface="Arial" panose="020B0604020202020204" pitchFamily="34" charset="0"/>
                <a:cs typeface="Arial" panose="020B0604020202020204" pitchFamily="34" charset="0"/>
              </a:defRPr>
            </a:lvl3pPr>
            <a:lvl4pPr marL="491400" indent="0">
              <a:buFontTx/>
              <a:buNone/>
              <a:defRPr sz="1500">
                <a:latin typeface="Arial" panose="020B0604020202020204" pitchFamily="34" charset="0"/>
                <a:cs typeface="Arial" panose="020B0604020202020204" pitchFamily="34" charset="0"/>
              </a:defRPr>
            </a:lvl4pPr>
            <a:lvl5pPr marL="635400" indent="0">
              <a:buFontTx/>
              <a:buNone/>
              <a:defRPr sz="1500">
                <a:latin typeface="Arial" panose="020B0604020202020204" pitchFamily="34" charset="0"/>
                <a:cs typeface="Arial" panose="020B0604020202020204" pitchFamily="34" charset="0"/>
              </a:defRPr>
            </a:lvl5pPr>
          </a:lstStyle>
          <a:p>
            <a:pPr lvl="0"/>
            <a:r>
              <a:rPr lang="en-GB"/>
              <a:t>Click to edit Master text styles</a:t>
            </a:r>
            <a:endParaRPr lang="en-NO"/>
          </a:p>
        </p:txBody>
      </p:sp>
      <p:sp>
        <p:nvSpPr>
          <p:cNvPr id="43" name="Title 42">
            <a:extLst>
              <a:ext uri="{FF2B5EF4-FFF2-40B4-BE49-F238E27FC236}">
                <a16:creationId xmlns:a16="http://schemas.microsoft.com/office/drawing/2014/main" id="{FE66E933-EF34-6D6F-B4FB-B2E6543537F2}"/>
              </a:ext>
            </a:extLst>
          </p:cNvPr>
          <p:cNvSpPr>
            <a:spLocks noGrp="1"/>
          </p:cNvSpPr>
          <p:nvPr>
            <p:ph type="title" hasCustomPrompt="1"/>
          </p:nvPr>
        </p:nvSpPr>
        <p:spPr>
          <a:xfrm>
            <a:off x="666000" y="540001"/>
            <a:ext cx="3564000" cy="503999"/>
          </a:xfrm>
        </p:spPr>
        <p:txBody>
          <a:bodyPr/>
          <a:lstStyle/>
          <a:p>
            <a:r>
              <a:rPr lang="en-GB"/>
              <a:t>Click for head</a:t>
            </a:r>
            <a:endParaRPr lang="en-NO"/>
          </a:p>
        </p:txBody>
      </p:sp>
      <p:cxnSp>
        <p:nvCxnSpPr>
          <p:cNvPr id="47" name="Straight Connector 46">
            <a:extLst>
              <a:ext uri="{FF2B5EF4-FFF2-40B4-BE49-F238E27FC236}">
                <a16:creationId xmlns:a16="http://schemas.microsoft.com/office/drawing/2014/main" id="{4363E045-89A6-89A3-3212-4A63441E37A9}"/>
              </a:ext>
            </a:extLst>
          </p:cNvPr>
          <p:cNvCxnSpPr>
            <a:cxnSpLocks/>
          </p:cNvCxnSpPr>
          <p:nvPr userDrawn="1"/>
        </p:nvCxnSpPr>
        <p:spPr>
          <a:xfrm>
            <a:off x="683999" y="2340000"/>
            <a:ext cx="3410923" cy="0"/>
          </a:xfrm>
          <a:prstGeom prst="line">
            <a:avLst/>
          </a:prstGeom>
          <a:ln w="635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3622A7B-E204-738F-DB9C-C81713FF0EE0}"/>
              </a:ext>
            </a:extLst>
          </p:cNvPr>
          <p:cNvCxnSpPr>
            <a:cxnSpLocks/>
          </p:cNvCxnSpPr>
          <p:nvPr userDrawn="1"/>
        </p:nvCxnSpPr>
        <p:spPr>
          <a:xfrm>
            <a:off x="683999" y="1296000"/>
            <a:ext cx="3410923" cy="0"/>
          </a:xfrm>
          <a:prstGeom prst="line">
            <a:avLst/>
          </a:prstGeom>
          <a:ln w="635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83172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Only">
    <p:bg>
      <p:bgPr>
        <a:solidFill>
          <a:schemeClr val="bg1"/>
        </a:solidFill>
        <a:effectLst/>
      </p:bgPr>
    </p:bg>
    <p:spTree>
      <p:nvGrpSpPr>
        <p:cNvPr id="1" name=""/>
        <p:cNvGrpSpPr/>
        <p:nvPr/>
      </p:nvGrpSpPr>
      <p:grpSpPr>
        <a:xfrm>
          <a:off x="0" y="0"/>
          <a:ext cx="0" cy="0"/>
          <a:chOff x="0" y="0"/>
          <a:chExt cx="0" cy="0"/>
        </a:xfrm>
      </p:grpSpPr>
      <p:pic>
        <p:nvPicPr>
          <p:cNvPr id="14" name="Picture 6" descr="Picture 6">
            <a:extLst>
              <a:ext uri="{FF2B5EF4-FFF2-40B4-BE49-F238E27FC236}">
                <a16:creationId xmlns:a16="http://schemas.microsoft.com/office/drawing/2014/main" id="{4B19CA4B-BC83-40A8-BB3A-721B1AD1212D}"/>
              </a:ext>
            </a:extLst>
          </p:cNvPr>
          <p:cNvPicPr>
            <a:picLocks noChangeAspect="1"/>
          </p:cNvPicPr>
          <p:nvPr userDrawn="1">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371474" y="6268169"/>
            <a:ext cx="1022997" cy="231774"/>
          </a:xfrm>
          <a:prstGeom prst="rect">
            <a:avLst/>
          </a:prstGeom>
          <a:ln w="12700">
            <a:miter lim="400000"/>
          </a:ln>
        </p:spPr>
      </p:pic>
      <p:sp>
        <p:nvSpPr>
          <p:cNvPr id="5" name="Title 4">
            <a:extLst>
              <a:ext uri="{FF2B5EF4-FFF2-40B4-BE49-F238E27FC236}">
                <a16:creationId xmlns:a16="http://schemas.microsoft.com/office/drawing/2014/main" id="{235424E2-8471-4040-950B-39794EF95674}"/>
              </a:ext>
            </a:extLst>
          </p:cNvPr>
          <p:cNvSpPr>
            <a:spLocks noGrp="1"/>
          </p:cNvSpPr>
          <p:nvPr>
            <p:ph type="title" hasCustomPrompt="1"/>
            <p:custDataLst>
              <p:tags r:id="rId2"/>
            </p:custDataLst>
          </p:nvPr>
        </p:nvSpPr>
        <p:spPr>
          <a:xfrm>
            <a:off x="371474" y="285591"/>
            <a:ext cx="11447461" cy="459203"/>
          </a:xfrm>
          <a:prstGeom prst="rect">
            <a:avLst/>
          </a:prstGeom>
        </p:spPr>
        <p:txBody>
          <a:bodyPr anchor="t" anchorCtr="0">
            <a:normAutofit/>
          </a:bodyPr>
          <a:lstStyle>
            <a:lvl1pPr>
              <a:defRPr sz="2600"/>
            </a:lvl1pPr>
          </a:lstStyle>
          <a:p>
            <a:r>
              <a:rPr lang="en-US" noProof="0"/>
              <a:t>Click to add title</a:t>
            </a:r>
          </a:p>
        </p:txBody>
      </p:sp>
      <p:sp>
        <p:nvSpPr>
          <p:cNvPr id="2" name="Plassholder for bunntekst 4">
            <a:extLst>
              <a:ext uri="{FF2B5EF4-FFF2-40B4-BE49-F238E27FC236}">
                <a16:creationId xmlns:a16="http://schemas.microsoft.com/office/drawing/2014/main" id="{54313061-3026-1DE4-A07F-C2039F11B37C}"/>
              </a:ext>
            </a:extLst>
          </p:cNvPr>
          <p:cNvSpPr txBox="1"/>
          <p:nvPr userDrawn="1">
            <p:custDataLst>
              <p:tags r:id="rId3"/>
            </p:custDataLst>
          </p:nvPr>
        </p:nvSpPr>
        <p:spPr>
          <a:xfrm>
            <a:off x="10738129" y="636758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buNone/>
            </a:pPr>
            <a:r>
              <a:rPr lang="en-US" noProof="0">
                <a:solidFill>
                  <a:schemeClr val="tx1"/>
                </a:solidFill>
              </a:rPr>
              <a:t>autostoresystem.com</a:t>
            </a:r>
          </a:p>
        </p:txBody>
      </p:sp>
      <p:sp>
        <p:nvSpPr>
          <p:cNvPr id="3" name="TextBox 2">
            <a:extLst>
              <a:ext uri="{FF2B5EF4-FFF2-40B4-BE49-F238E27FC236}">
                <a16:creationId xmlns:a16="http://schemas.microsoft.com/office/drawing/2014/main" id="{09682076-8A25-AA3D-1081-BB2AE203AC1D}"/>
              </a:ext>
            </a:extLst>
          </p:cNvPr>
          <p:cNvSpPr txBox="1"/>
          <p:nvPr userDrawn="1">
            <p:custDataLst>
              <p:tags r:id="rId4"/>
            </p:custDataLst>
          </p:nvPr>
        </p:nvSpPr>
        <p:spPr bwMode="gray">
          <a:xfrm flipH="1">
            <a:off x="5943341" y="6384056"/>
            <a:ext cx="305319" cy="170368"/>
          </a:xfrm>
          <a:prstGeom prst="rect">
            <a:avLst/>
          </a:prstGeom>
          <a:noFill/>
        </p:spPr>
        <p:txBody>
          <a:bodyPr wrap="square" lIns="0" tIns="0" rIns="0" bIns="46800" rtlCol="0">
            <a:spAutoFit/>
          </a:bodyPr>
          <a:lstStyle/>
          <a:p>
            <a:pPr marL="0" indent="0" algn="ctr">
              <a:buNone/>
            </a:pPr>
            <a:fld id="{898C4F32-BC52-48E4-8936-C7A31DCFEE6D}" type="slidenum">
              <a:rPr lang="en-US" sz="800" smtClean="0">
                <a:solidFill>
                  <a:srgbClr val="323332"/>
                </a:solidFill>
              </a:rPr>
              <a:pPr marL="0" indent="0" algn="ctr">
                <a:buNone/>
              </a:pPr>
              <a:t>‹#›</a:t>
            </a:fld>
            <a:endParaRPr lang="en-US" sz="800">
              <a:solidFill>
                <a:srgbClr val="323332"/>
              </a:solidFill>
            </a:endParaRPr>
          </a:p>
        </p:txBody>
      </p:sp>
    </p:spTree>
    <p:extLst>
      <p:ext uri="{BB962C8B-B14F-4D97-AF65-F5344CB8AC3E}">
        <p14:creationId xmlns:p14="http://schemas.microsoft.com/office/powerpoint/2010/main" val="379642989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White">
    <p:bg>
      <p:bgPr>
        <a:solidFill>
          <a:schemeClr val="bg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5F0EED5-A02E-9B3A-180F-E87881326863}"/>
              </a:ext>
            </a:extLst>
          </p:cNvPr>
          <p:cNvSpPr txBox="1">
            <a:spLocks/>
          </p:cNvSpPr>
          <p:nvPr userDrawn="1"/>
        </p:nvSpPr>
        <p:spPr>
          <a:xfrm>
            <a:off x="356235" y="6501849"/>
            <a:ext cx="9313438" cy="2453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chemeClr val="bg1"/>
                </a:solidFill>
                <a:latin typeface="Arial" panose="020B0604020202020204" pitchFamily="34" charset="0"/>
                <a:ea typeface="+mn-ea"/>
                <a:cs typeface="+mn-cs"/>
              </a:defRPr>
            </a:lvl1pPr>
            <a:lvl2pPr marL="342900" indent="0" algn="ctr" defTabSz="914400" rtl="0" eaLnBrk="1" latinLnBrk="0" hangingPunct="1">
              <a:lnSpc>
                <a:spcPct val="100000"/>
              </a:lnSpc>
              <a:spcBef>
                <a:spcPts val="500"/>
              </a:spcBef>
              <a:buFont typeface="Arial" panose="020B0604020202020204" pitchFamily="34" charset="0"/>
              <a:buNone/>
              <a:defRPr sz="1500" kern="1200">
                <a:solidFill>
                  <a:schemeClr val="tx1"/>
                </a:solidFill>
                <a:latin typeface="+mn-lt"/>
                <a:ea typeface="+mn-ea"/>
                <a:cs typeface="+mn-cs"/>
              </a:defRPr>
            </a:lvl2pPr>
            <a:lvl3pPr marL="685800" indent="0" algn="ctr" defTabSz="914400" rtl="0" eaLnBrk="1" latinLnBrk="0" hangingPunct="1">
              <a:lnSpc>
                <a:spcPct val="10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4pPr>
            <a:lvl5pPr marL="13716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lgn="l" rtl="0" fontAlgn="base"/>
            <a:r>
              <a:rPr lang="en-US" sz="600" b="0" i="0" u="none" strike="noStrike">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 All rights reserved AutoStore Technologies AS. AutoStore Technologies AS is the sole owner of the content </a:t>
            </a:r>
            <a:r>
              <a:rPr lang="en-US" sz="6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en-US" sz="600" b="0" i="0" u="none" strike="noStrike">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of this document and related intellectual property, including, but not limited to design, patent and trademarks.</a:t>
            </a:r>
            <a:r>
              <a:rPr lang="nb-NO" sz="6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nb-NO" sz="6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p:txBody>
      </p:sp>
      <p:sp>
        <p:nvSpPr>
          <p:cNvPr id="5" name="Title 25">
            <a:extLst>
              <a:ext uri="{FF2B5EF4-FFF2-40B4-BE49-F238E27FC236}">
                <a16:creationId xmlns:a16="http://schemas.microsoft.com/office/drawing/2014/main" id="{3701ACC9-06B6-F247-11AC-F659AB7E3E86}"/>
              </a:ext>
            </a:extLst>
          </p:cNvPr>
          <p:cNvSpPr>
            <a:spLocks noGrp="1"/>
          </p:cNvSpPr>
          <p:nvPr>
            <p:ph type="title" hasCustomPrompt="1"/>
          </p:nvPr>
        </p:nvSpPr>
        <p:spPr>
          <a:xfrm>
            <a:off x="371475" y="1919620"/>
            <a:ext cx="10477500" cy="1701035"/>
          </a:xfrm>
          <a:prstGeom prst="rect">
            <a:avLst/>
          </a:prstGeom>
        </p:spPr>
        <p:txBody>
          <a:bodyPr wrap="square" anchor="b" anchorCtr="0">
            <a:noAutofit/>
          </a:bodyPr>
          <a:lstStyle>
            <a:lvl1pPr algn="l">
              <a:defRPr sz="7200">
                <a:solidFill>
                  <a:schemeClr val="tx1">
                    <a:lumMod val="85000"/>
                    <a:lumOff val="15000"/>
                  </a:schemeClr>
                </a:solidFill>
                <a:latin typeface="CircularAutoStore TT Book" panose="020B0504010101010104" pitchFamily="34" charset="77"/>
                <a:cs typeface="CircularAutoStore TT Book" panose="020B0504010101010104" pitchFamily="34" charset="77"/>
              </a:defRPr>
            </a:lvl1pPr>
          </a:lstStyle>
          <a:p>
            <a:r>
              <a:rPr lang="en-US" noProof="0"/>
              <a:t>Click to add title</a:t>
            </a:r>
          </a:p>
        </p:txBody>
      </p:sp>
      <p:sp>
        <p:nvSpPr>
          <p:cNvPr id="6" name="Subtitle 2">
            <a:extLst>
              <a:ext uri="{FF2B5EF4-FFF2-40B4-BE49-F238E27FC236}">
                <a16:creationId xmlns:a16="http://schemas.microsoft.com/office/drawing/2014/main" id="{91B45623-69C7-67E8-7847-F6A2186DF9A3}"/>
              </a:ext>
            </a:extLst>
          </p:cNvPr>
          <p:cNvSpPr>
            <a:spLocks noGrp="1"/>
          </p:cNvSpPr>
          <p:nvPr>
            <p:ph type="subTitle" idx="1" hasCustomPrompt="1"/>
          </p:nvPr>
        </p:nvSpPr>
        <p:spPr>
          <a:xfrm>
            <a:off x="371475" y="3640276"/>
            <a:ext cx="10477500" cy="438891"/>
          </a:xfrm>
          <a:prstGeom prst="rect">
            <a:avLst/>
          </a:prstGeom>
        </p:spPr>
        <p:txBody>
          <a:bodyPr lIns="0" tIns="0" rIns="0" bIns="0">
            <a:noAutofit/>
          </a:bodyPr>
          <a:lstStyle>
            <a:lvl1pPr marL="0" indent="0" algn="l">
              <a:lnSpc>
                <a:spcPct val="100000"/>
              </a:lnSpc>
              <a:spcBef>
                <a:spcPts val="0"/>
              </a:spcBef>
              <a:buNone/>
              <a:defRPr sz="2200" b="0" i="0">
                <a:solidFill>
                  <a:schemeClr val="tx1">
                    <a:lumMod val="85000"/>
                    <a:lumOff val="15000"/>
                  </a:schemeClr>
                </a:solidFill>
                <a:latin typeface="CircularAutoStore TT Thin" panose="020B0304010101010104" pitchFamily="34" charset="77"/>
                <a:cs typeface="CircularAutoStore TT Thin" panose="020B03040101010101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add subtitle</a:t>
            </a:r>
          </a:p>
        </p:txBody>
      </p:sp>
      <p:pic>
        <p:nvPicPr>
          <p:cNvPr id="3" name="Picture 6" descr="Picture 6">
            <a:extLst>
              <a:ext uri="{FF2B5EF4-FFF2-40B4-BE49-F238E27FC236}">
                <a16:creationId xmlns:a16="http://schemas.microsoft.com/office/drawing/2014/main" id="{C1271887-429E-ABC2-0060-5D65BFE59954}"/>
              </a:ext>
            </a:extLst>
          </p:cNvPr>
          <p:cNvPicPr>
            <a:picLocks noChangeAspect="1"/>
          </p:cNvPicPr>
          <p:nvPr userDrawn="1"/>
        </p:nvPicPr>
        <p:blipFill>
          <a:blip r:embed="rId2"/>
          <a:stretch>
            <a:fillRect/>
          </a:stretch>
        </p:blipFill>
        <p:spPr>
          <a:xfrm>
            <a:off x="235629" y="233460"/>
            <a:ext cx="1033392" cy="234129"/>
          </a:xfrm>
          <a:prstGeom prst="rect">
            <a:avLst/>
          </a:prstGeom>
          <a:ln w="12700">
            <a:miter lim="400000"/>
          </a:ln>
        </p:spPr>
      </p:pic>
    </p:spTree>
    <p:extLst>
      <p:ext uri="{BB962C8B-B14F-4D97-AF65-F5344CB8AC3E}">
        <p14:creationId xmlns:p14="http://schemas.microsoft.com/office/powerpoint/2010/main" val="18546348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ver White">
    <p:bg>
      <p:bgPr>
        <a:solidFill>
          <a:schemeClr val="bg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5F0EED5-A02E-9B3A-180F-E87881326863}"/>
              </a:ext>
            </a:extLst>
          </p:cNvPr>
          <p:cNvSpPr txBox="1">
            <a:spLocks/>
          </p:cNvSpPr>
          <p:nvPr userDrawn="1"/>
        </p:nvSpPr>
        <p:spPr>
          <a:xfrm>
            <a:off x="356235" y="6501849"/>
            <a:ext cx="9313438" cy="2453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chemeClr val="bg1"/>
                </a:solidFill>
                <a:latin typeface="Arial" panose="020B0604020202020204" pitchFamily="34" charset="0"/>
                <a:ea typeface="+mn-ea"/>
                <a:cs typeface="+mn-cs"/>
              </a:defRPr>
            </a:lvl1pPr>
            <a:lvl2pPr marL="342900" indent="0" algn="ctr" defTabSz="914400" rtl="0" eaLnBrk="1" latinLnBrk="0" hangingPunct="1">
              <a:lnSpc>
                <a:spcPct val="100000"/>
              </a:lnSpc>
              <a:spcBef>
                <a:spcPts val="500"/>
              </a:spcBef>
              <a:buFont typeface="Arial" panose="020B0604020202020204" pitchFamily="34" charset="0"/>
              <a:buNone/>
              <a:defRPr sz="1500" kern="1200">
                <a:solidFill>
                  <a:schemeClr val="tx1"/>
                </a:solidFill>
                <a:latin typeface="+mn-lt"/>
                <a:ea typeface="+mn-ea"/>
                <a:cs typeface="+mn-cs"/>
              </a:defRPr>
            </a:lvl2pPr>
            <a:lvl3pPr marL="685800" indent="0" algn="ctr" defTabSz="914400" rtl="0" eaLnBrk="1" latinLnBrk="0" hangingPunct="1">
              <a:lnSpc>
                <a:spcPct val="10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4pPr>
            <a:lvl5pPr marL="13716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lgn="l" rtl="0" fontAlgn="base"/>
            <a:r>
              <a:rPr lang="en-US" sz="500" b="0" i="0" u="none" strike="noStrike">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 All rights reserved AutoStore Technologies AS. AutoStore Technologies AS is the sole owner of the content </a:t>
            </a:r>
            <a:r>
              <a:rPr lang="en-US" sz="5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en-US" sz="500" b="0" i="0" u="none" strike="noStrike">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of this document and related intellectual property, including, but not limited to design, patent and trademarks.</a:t>
            </a:r>
            <a:r>
              <a:rPr lang="nb-NO" sz="5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nb-NO" sz="5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p:txBody>
      </p:sp>
      <p:sp>
        <p:nvSpPr>
          <p:cNvPr id="5" name="Title 25">
            <a:extLst>
              <a:ext uri="{FF2B5EF4-FFF2-40B4-BE49-F238E27FC236}">
                <a16:creationId xmlns:a16="http://schemas.microsoft.com/office/drawing/2014/main" id="{3701ACC9-06B6-F247-11AC-F659AB7E3E86}"/>
              </a:ext>
            </a:extLst>
          </p:cNvPr>
          <p:cNvSpPr>
            <a:spLocks noGrp="1"/>
          </p:cNvSpPr>
          <p:nvPr>
            <p:ph type="title" hasCustomPrompt="1"/>
          </p:nvPr>
        </p:nvSpPr>
        <p:spPr>
          <a:xfrm>
            <a:off x="371475" y="1919620"/>
            <a:ext cx="10477500" cy="1701035"/>
          </a:xfrm>
          <a:prstGeom prst="rect">
            <a:avLst/>
          </a:prstGeom>
        </p:spPr>
        <p:txBody>
          <a:bodyPr wrap="square" anchor="b" anchorCtr="0">
            <a:noAutofit/>
          </a:bodyPr>
          <a:lstStyle>
            <a:lvl1pPr algn="l">
              <a:defRPr sz="7200">
                <a:solidFill>
                  <a:schemeClr val="tx1">
                    <a:lumMod val="85000"/>
                    <a:lumOff val="15000"/>
                  </a:schemeClr>
                </a:solidFill>
                <a:latin typeface="CircularAutoStore TT Book" panose="020B0504010101010104" pitchFamily="34" charset="77"/>
                <a:cs typeface="CircularAutoStore TT Book" panose="020B0504010101010104" pitchFamily="34" charset="77"/>
              </a:defRPr>
            </a:lvl1pPr>
          </a:lstStyle>
          <a:p>
            <a:r>
              <a:rPr lang="en-US" noProof="0"/>
              <a:t>Click to add title</a:t>
            </a:r>
          </a:p>
        </p:txBody>
      </p:sp>
      <p:sp>
        <p:nvSpPr>
          <p:cNvPr id="6" name="Subtitle 2">
            <a:extLst>
              <a:ext uri="{FF2B5EF4-FFF2-40B4-BE49-F238E27FC236}">
                <a16:creationId xmlns:a16="http://schemas.microsoft.com/office/drawing/2014/main" id="{91B45623-69C7-67E8-7847-F6A2186DF9A3}"/>
              </a:ext>
            </a:extLst>
          </p:cNvPr>
          <p:cNvSpPr>
            <a:spLocks noGrp="1"/>
          </p:cNvSpPr>
          <p:nvPr>
            <p:ph type="subTitle" idx="1" hasCustomPrompt="1"/>
          </p:nvPr>
        </p:nvSpPr>
        <p:spPr>
          <a:xfrm>
            <a:off x="371475" y="3649158"/>
            <a:ext cx="10477500" cy="438891"/>
          </a:xfrm>
          <a:prstGeom prst="rect">
            <a:avLst/>
          </a:prstGeom>
        </p:spPr>
        <p:txBody>
          <a:bodyPr lIns="0" tIns="0" rIns="0" bIns="0">
            <a:noAutofit/>
          </a:bodyPr>
          <a:lstStyle>
            <a:lvl1pPr marL="0" indent="0" algn="l">
              <a:lnSpc>
                <a:spcPct val="100000"/>
              </a:lnSpc>
              <a:spcBef>
                <a:spcPts val="0"/>
              </a:spcBef>
              <a:buNone/>
              <a:defRPr sz="2200" b="0" i="0">
                <a:solidFill>
                  <a:schemeClr val="tx1">
                    <a:lumMod val="85000"/>
                    <a:lumOff val="15000"/>
                  </a:schemeClr>
                </a:solidFill>
                <a:latin typeface="CircularAutoStore TT Thin" panose="020B0304010101010104" pitchFamily="34" charset="77"/>
                <a:cs typeface="CircularAutoStore TT Thin" panose="020B03040101010101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add subtitle</a:t>
            </a:r>
          </a:p>
        </p:txBody>
      </p:sp>
      <p:pic>
        <p:nvPicPr>
          <p:cNvPr id="3" name="Picture 6" descr="Picture 6">
            <a:extLst>
              <a:ext uri="{FF2B5EF4-FFF2-40B4-BE49-F238E27FC236}">
                <a16:creationId xmlns:a16="http://schemas.microsoft.com/office/drawing/2014/main" id="{C1271887-429E-ABC2-0060-5D65BFE59954}"/>
              </a:ext>
            </a:extLst>
          </p:cNvPr>
          <p:cNvPicPr>
            <a:picLocks noChangeAspect="1"/>
          </p:cNvPicPr>
          <p:nvPr userDrawn="1"/>
        </p:nvPicPr>
        <p:blipFill>
          <a:blip r:embed="rId2"/>
          <a:stretch>
            <a:fillRect/>
          </a:stretch>
        </p:blipFill>
        <p:spPr>
          <a:xfrm>
            <a:off x="235629" y="233460"/>
            <a:ext cx="1033392" cy="234129"/>
          </a:xfrm>
          <a:prstGeom prst="rect">
            <a:avLst/>
          </a:prstGeom>
          <a:ln w="12700">
            <a:miter lim="400000"/>
          </a:ln>
        </p:spPr>
      </p:pic>
      <p:cxnSp>
        <p:nvCxnSpPr>
          <p:cNvPr id="9" name="Straight Connector 8">
            <a:extLst>
              <a:ext uri="{FF2B5EF4-FFF2-40B4-BE49-F238E27FC236}">
                <a16:creationId xmlns:a16="http://schemas.microsoft.com/office/drawing/2014/main" id="{BD31E4C0-6EDB-877B-A6FE-24D61D3B3FB5}"/>
              </a:ext>
            </a:extLst>
          </p:cNvPr>
          <p:cNvCxnSpPr>
            <a:cxnSpLocks/>
          </p:cNvCxnSpPr>
          <p:nvPr userDrawn="1"/>
        </p:nvCxnSpPr>
        <p:spPr>
          <a:xfrm>
            <a:off x="356235" y="6353816"/>
            <a:ext cx="305931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5F15E9C-EB8C-68E2-7BAB-7809E202CA9C}"/>
              </a:ext>
            </a:extLst>
          </p:cNvPr>
          <p:cNvSpPr>
            <a:spLocks noGrp="1"/>
          </p:cNvSpPr>
          <p:nvPr>
            <p:ph type="body" sz="quarter" idx="10" hasCustomPrompt="1"/>
          </p:nvPr>
        </p:nvSpPr>
        <p:spPr>
          <a:xfrm>
            <a:off x="356235" y="5973575"/>
            <a:ext cx="3059424" cy="215872"/>
          </a:xfrm>
        </p:spPr>
        <p:txBody>
          <a:bodyPr/>
          <a:lstStyle>
            <a:lvl1pPr>
              <a:defRPr sz="1000"/>
            </a:lvl1pPr>
          </a:lstStyle>
          <a:p>
            <a:pPr lvl="0"/>
            <a:r>
              <a:rPr lang="en-GB"/>
              <a:t>Click to add presenter name</a:t>
            </a:r>
          </a:p>
        </p:txBody>
      </p:sp>
      <p:sp>
        <p:nvSpPr>
          <p:cNvPr id="15" name="Text Placeholder 14">
            <a:extLst>
              <a:ext uri="{FF2B5EF4-FFF2-40B4-BE49-F238E27FC236}">
                <a16:creationId xmlns:a16="http://schemas.microsoft.com/office/drawing/2014/main" id="{00B686FC-5DDD-9D9C-EC1F-9512A3C4DC05}"/>
              </a:ext>
            </a:extLst>
          </p:cNvPr>
          <p:cNvSpPr>
            <a:spLocks noGrp="1"/>
          </p:cNvSpPr>
          <p:nvPr>
            <p:ph type="body" sz="quarter" idx="11" hasCustomPrompt="1"/>
          </p:nvPr>
        </p:nvSpPr>
        <p:spPr>
          <a:xfrm>
            <a:off x="355600" y="6151347"/>
            <a:ext cx="3059953" cy="215873"/>
          </a:xfrm>
        </p:spPr>
        <p:txBody>
          <a:bodyPr/>
          <a:lstStyle>
            <a:lvl1pPr>
              <a:defRPr sz="700" b="0" i="0">
                <a:solidFill>
                  <a:schemeClr val="tx1">
                    <a:lumMod val="85000"/>
                    <a:lumOff val="15000"/>
                  </a:schemeClr>
                </a:solidFill>
                <a:latin typeface="CircularAutoStore TT Light" panose="020B0404010101010104" pitchFamily="34" charset="77"/>
                <a:cs typeface="CircularAutoStore TT Light" panose="020B0404010101010104" pitchFamily="34" charset="77"/>
              </a:defRPr>
            </a:lvl1pPr>
          </a:lstStyle>
          <a:p>
            <a:pPr lvl="0"/>
            <a:r>
              <a:rPr lang="en-GB"/>
              <a:t>Click to edit role of presenter at </a:t>
            </a:r>
            <a:r>
              <a:rPr lang="en-GB" err="1"/>
              <a:t>AutoStore</a:t>
            </a:r>
            <a:endParaRPr lang="en-NO"/>
          </a:p>
        </p:txBody>
      </p:sp>
    </p:spTree>
    <p:extLst>
      <p:ext uri="{BB962C8B-B14F-4D97-AF65-F5344CB8AC3E}">
        <p14:creationId xmlns:p14="http://schemas.microsoft.com/office/powerpoint/2010/main" val="3855178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_White">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83AF05B2-4B56-824D-B720-497BC0E41A1C}"/>
              </a:ext>
            </a:extLst>
          </p:cNvPr>
          <p:cNvSpPr>
            <a:spLocks noGrp="1"/>
          </p:cNvSpPr>
          <p:nvPr>
            <p:ph type="ctrTitle" hasCustomPrompt="1"/>
          </p:nvPr>
        </p:nvSpPr>
        <p:spPr>
          <a:xfrm>
            <a:off x="1333583" y="1122364"/>
            <a:ext cx="5653088" cy="2137672"/>
          </a:xfrm>
        </p:spPr>
        <p:txBody>
          <a:bodyPr lIns="0" tIns="0" rIns="0" bIns="0" anchor="t" anchorCtr="0">
            <a:normAutofit/>
          </a:bodyPr>
          <a:lstStyle>
            <a:lvl1pPr algn="l">
              <a:defRPr sz="5400">
                <a:solidFill>
                  <a:schemeClr val="tx1">
                    <a:lumMod val="85000"/>
                    <a:lumOff val="15000"/>
                  </a:schemeClr>
                </a:solidFill>
              </a:defRPr>
            </a:lvl1pPr>
          </a:lstStyle>
          <a:p>
            <a:r>
              <a:rPr lang="en-US" noProof="0"/>
              <a:t>Click to add title</a:t>
            </a:r>
          </a:p>
        </p:txBody>
      </p:sp>
      <p:sp>
        <p:nvSpPr>
          <p:cNvPr id="6" name="Footer Placeholder 9">
            <a:extLst>
              <a:ext uri="{FF2B5EF4-FFF2-40B4-BE49-F238E27FC236}">
                <a16:creationId xmlns:a16="http://schemas.microsoft.com/office/drawing/2014/main" id="{B19EBE4C-2C37-E4BB-BDCE-677CB7F92B87}"/>
              </a:ext>
            </a:extLst>
          </p:cNvPr>
          <p:cNvSpPr>
            <a:spLocks noGrp="1"/>
          </p:cNvSpPr>
          <p:nvPr>
            <p:ph type="ftr" sz="quarter" idx="3"/>
          </p:nvPr>
        </p:nvSpPr>
        <p:spPr>
          <a:xfrm>
            <a:off x="246782" y="6631050"/>
            <a:ext cx="3708400" cy="231775"/>
          </a:xfrm>
          <a:prstGeom prst="rect">
            <a:avLst/>
          </a:prstGeom>
        </p:spPr>
        <p:txBody>
          <a:bodyPr vert="horz" lIns="0" tIns="0" rIns="0" bIns="0" rtlCol="0" anchor="t" anchorCtr="0"/>
          <a:lstStyle>
            <a:lvl1pPr algn="l">
              <a:defRPr sz="600" b="0" i="0">
                <a:solidFill>
                  <a:schemeClr val="tx1">
                    <a:lumMod val="50000"/>
                    <a:lumOff val="50000"/>
                  </a:schemeClr>
                </a:solidFill>
                <a:latin typeface="CircularAutoStore TT Light" panose="020B0404010101010104" pitchFamily="34" charset="77"/>
                <a:cs typeface="CircularAutoStore TT Light" panose="020B0404010101010104" pitchFamily="34" charset="77"/>
              </a:defRPr>
            </a:lvl1pPr>
          </a:lstStyle>
          <a:p>
            <a:r>
              <a:rPr lang="nb-NO">
                <a:latin typeface="CircularAutoStore TT Medium" panose="020B0504010101010104" pitchFamily="34" charset="77"/>
                <a:cs typeface="CircularAutoStore TT Medium" panose="020B0504010101010104" pitchFamily="34" charset="77"/>
              </a:rPr>
              <a:t>Corporate Presentation</a:t>
            </a:r>
            <a:r>
              <a:rPr lang="nb-NO"/>
              <a:t> | Name of Presenter</a:t>
            </a:r>
          </a:p>
        </p:txBody>
      </p:sp>
      <p:pic>
        <p:nvPicPr>
          <p:cNvPr id="8" name="Picture 6" descr="Picture 6">
            <a:extLst>
              <a:ext uri="{FF2B5EF4-FFF2-40B4-BE49-F238E27FC236}">
                <a16:creationId xmlns:a16="http://schemas.microsoft.com/office/drawing/2014/main" id="{D5C1F988-AB13-B3F2-5110-38C4BC17D130}"/>
              </a:ext>
            </a:extLst>
          </p:cNvPr>
          <p:cNvPicPr>
            <a:picLocks noChangeAspect="1"/>
          </p:cNvPicPr>
          <p:nvPr userDrawn="1"/>
        </p:nvPicPr>
        <p:blipFill>
          <a:blip r:embed="rId2"/>
          <a:stretch>
            <a:fillRect/>
          </a:stretch>
        </p:blipFill>
        <p:spPr>
          <a:xfrm>
            <a:off x="235629" y="233460"/>
            <a:ext cx="1033392" cy="234129"/>
          </a:xfrm>
          <a:prstGeom prst="rect">
            <a:avLst/>
          </a:prstGeom>
          <a:ln w="12700">
            <a:miter lim="400000"/>
          </a:ln>
        </p:spPr>
      </p:pic>
      <p:sp>
        <p:nvSpPr>
          <p:cNvPr id="3" name="Text Placeholder 2">
            <a:extLst>
              <a:ext uri="{FF2B5EF4-FFF2-40B4-BE49-F238E27FC236}">
                <a16:creationId xmlns:a16="http://schemas.microsoft.com/office/drawing/2014/main" id="{C6EA7FFA-2D02-0F42-4459-228AB0F54F36}"/>
              </a:ext>
            </a:extLst>
          </p:cNvPr>
          <p:cNvSpPr>
            <a:spLocks noGrp="1"/>
          </p:cNvSpPr>
          <p:nvPr>
            <p:ph type="body" sz="quarter" idx="10"/>
          </p:nvPr>
        </p:nvSpPr>
        <p:spPr>
          <a:xfrm>
            <a:off x="1333500" y="3429000"/>
            <a:ext cx="1369943" cy="2041525"/>
          </a:xfrm>
        </p:spPr>
        <p:txBody>
          <a:bodyPr/>
          <a:lstStyle>
            <a:lvl1pPr>
              <a:defRPr sz="8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9" name="Text Placeholder 8">
            <a:extLst>
              <a:ext uri="{FF2B5EF4-FFF2-40B4-BE49-F238E27FC236}">
                <a16:creationId xmlns:a16="http://schemas.microsoft.com/office/drawing/2014/main" id="{98841DE9-2B1C-60A9-A496-74C799AAD0F9}"/>
              </a:ext>
            </a:extLst>
          </p:cNvPr>
          <p:cNvSpPr>
            <a:spLocks noGrp="1"/>
          </p:cNvSpPr>
          <p:nvPr>
            <p:ph type="body" sz="quarter" idx="11"/>
          </p:nvPr>
        </p:nvSpPr>
        <p:spPr>
          <a:xfrm>
            <a:off x="2886323" y="3429000"/>
            <a:ext cx="4100265" cy="2041525"/>
          </a:xfrm>
        </p:spPr>
        <p:txBody>
          <a:bodyPr/>
          <a:lstStyle>
            <a:lvl1pPr>
              <a:defRPr sz="10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2" name="Plassholder for bunntekst 4">
            <a:extLst>
              <a:ext uri="{FF2B5EF4-FFF2-40B4-BE49-F238E27FC236}">
                <a16:creationId xmlns:a16="http://schemas.microsoft.com/office/drawing/2014/main" id="{643F34FC-2903-984D-8A34-4F7A38E5BF0F}"/>
              </a:ext>
            </a:extLst>
          </p:cNvPr>
          <p:cNvSpPr txBox="1">
            <a:spLocks/>
          </p:cNvSpPr>
          <p:nvPr userDrawn="1"/>
        </p:nvSpPr>
        <p:spPr>
          <a:xfrm>
            <a:off x="10594067"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a:solidFill>
                  <a:schemeClr val="tx1">
                    <a:lumMod val="50000"/>
                    <a:lumOff val="50000"/>
                  </a:schemeClr>
                </a:solidFill>
                <a:latin typeface="CircularAutoStore TT Light" panose="020B0404010101010104" pitchFamily="34" charset="77"/>
                <a:cs typeface="CircularAutoStore TT Light" panose="020B0404010101010104" pitchFamily="34" charset="77"/>
              </a:rPr>
              <a:t>autostoresystem.com</a:t>
            </a:r>
          </a:p>
        </p:txBody>
      </p:sp>
      <p:sp>
        <p:nvSpPr>
          <p:cNvPr id="4" name="Rectangle 3">
            <a:extLst>
              <a:ext uri="{FF2B5EF4-FFF2-40B4-BE49-F238E27FC236}">
                <a16:creationId xmlns:a16="http://schemas.microsoft.com/office/drawing/2014/main" id="{18F2A4B5-8D23-1E9E-E051-DB01F23F4591}"/>
              </a:ext>
            </a:extLst>
          </p:cNvPr>
          <p:cNvSpPr/>
          <p:nvPr userDrawn="1"/>
        </p:nvSpPr>
        <p:spPr>
          <a:xfrm>
            <a:off x="11871297" y="6550073"/>
            <a:ext cx="320703" cy="32070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Plassholder for lysbildenummer 5">
            <a:extLst>
              <a:ext uri="{FF2B5EF4-FFF2-40B4-BE49-F238E27FC236}">
                <a16:creationId xmlns:a16="http://schemas.microsoft.com/office/drawing/2014/main" id="{C5D817F1-C0CD-4743-31E5-74BBA37D2516}"/>
              </a:ext>
            </a:extLst>
          </p:cNvPr>
          <p:cNvSpPr txBox="1">
            <a:spLocks/>
          </p:cNvSpPr>
          <p:nvPr userDrawn="1"/>
        </p:nvSpPr>
        <p:spPr>
          <a:xfrm>
            <a:off x="11832865" y="667046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a:solidFill>
                <a:schemeClr val="bg1"/>
              </a:solidFill>
              <a:latin typeface="CircularAutoStore TT Light" panose="020B0404010101010104" pitchFamily="34" charset="77"/>
              <a:cs typeface="CircularAutoStore TT Light" panose="020B0404010101010104" pitchFamily="34" charset="77"/>
            </a:endParaRPr>
          </a:p>
        </p:txBody>
      </p:sp>
    </p:spTree>
    <p:extLst>
      <p:ext uri="{BB962C8B-B14F-4D97-AF65-F5344CB8AC3E}">
        <p14:creationId xmlns:p14="http://schemas.microsoft.com/office/powerpoint/2010/main" val="17232332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ver White">
    <p:bg>
      <p:bgPr>
        <a:solidFill>
          <a:schemeClr val="bg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5F0EED5-A02E-9B3A-180F-E87881326863}"/>
              </a:ext>
            </a:extLst>
          </p:cNvPr>
          <p:cNvSpPr txBox="1">
            <a:spLocks/>
          </p:cNvSpPr>
          <p:nvPr userDrawn="1"/>
        </p:nvSpPr>
        <p:spPr>
          <a:xfrm>
            <a:off x="356235" y="6501849"/>
            <a:ext cx="3059318" cy="2453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chemeClr val="bg1"/>
                </a:solidFill>
                <a:latin typeface="Arial" panose="020B0604020202020204" pitchFamily="34" charset="0"/>
                <a:ea typeface="+mn-ea"/>
                <a:cs typeface="+mn-cs"/>
              </a:defRPr>
            </a:lvl1pPr>
            <a:lvl2pPr marL="342900" indent="0" algn="ctr" defTabSz="914400" rtl="0" eaLnBrk="1" latinLnBrk="0" hangingPunct="1">
              <a:lnSpc>
                <a:spcPct val="100000"/>
              </a:lnSpc>
              <a:spcBef>
                <a:spcPts val="500"/>
              </a:spcBef>
              <a:buFont typeface="Arial" panose="020B0604020202020204" pitchFamily="34" charset="0"/>
              <a:buNone/>
              <a:defRPr sz="1500" kern="1200">
                <a:solidFill>
                  <a:schemeClr val="tx1"/>
                </a:solidFill>
                <a:latin typeface="+mn-lt"/>
                <a:ea typeface="+mn-ea"/>
                <a:cs typeface="+mn-cs"/>
              </a:defRPr>
            </a:lvl2pPr>
            <a:lvl3pPr marL="685800" indent="0" algn="ctr" defTabSz="914400" rtl="0" eaLnBrk="1" latinLnBrk="0" hangingPunct="1">
              <a:lnSpc>
                <a:spcPct val="10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4pPr>
            <a:lvl5pPr marL="1371600" indent="0" algn="ctr"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lgn="l" rtl="0" fontAlgn="base"/>
            <a:r>
              <a:rPr lang="en-US" sz="500" b="0" i="0" u="none" strike="noStrike">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 All rights reserved AutoStore Technologies AS. AutoStore Technologies AS is the sole owner of the content </a:t>
            </a:r>
            <a:r>
              <a:rPr lang="en-US" sz="5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en-US" sz="500" b="0" i="0" u="none" strike="noStrike">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of this document and related intellectual property, including, but not limited to design, patent and trademarks.</a:t>
            </a:r>
            <a:r>
              <a:rPr lang="nb-NO" sz="5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a:p>
            <a:pPr algn="l" rtl="0" fontAlgn="base"/>
            <a:r>
              <a:rPr lang="nb-NO" sz="500" b="0" i="0">
                <a:solidFill>
                  <a:schemeClr val="tx1">
                    <a:lumMod val="50000"/>
                    <a:lumOff val="50000"/>
                  </a:schemeClr>
                </a:solidFill>
                <a:effectLst/>
                <a:latin typeface="CircularAutoStore TT Light" panose="020B0404010101010104" pitchFamily="34" charset="77"/>
                <a:cs typeface="CircularAutoStore TT Light" panose="020B0404010101010104" pitchFamily="34" charset="77"/>
              </a:rPr>
              <a:t>​</a:t>
            </a:r>
          </a:p>
        </p:txBody>
      </p:sp>
      <p:sp>
        <p:nvSpPr>
          <p:cNvPr id="5" name="Title 25">
            <a:extLst>
              <a:ext uri="{FF2B5EF4-FFF2-40B4-BE49-F238E27FC236}">
                <a16:creationId xmlns:a16="http://schemas.microsoft.com/office/drawing/2014/main" id="{3701ACC9-06B6-F247-11AC-F659AB7E3E86}"/>
              </a:ext>
            </a:extLst>
          </p:cNvPr>
          <p:cNvSpPr>
            <a:spLocks noGrp="1"/>
          </p:cNvSpPr>
          <p:nvPr>
            <p:ph type="title" hasCustomPrompt="1"/>
          </p:nvPr>
        </p:nvSpPr>
        <p:spPr>
          <a:xfrm>
            <a:off x="371475" y="1919620"/>
            <a:ext cx="10477500" cy="1701035"/>
          </a:xfrm>
          <a:prstGeom prst="rect">
            <a:avLst/>
          </a:prstGeom>
        </p:spPr>
        <p:txBody>
          <a:bodyPr wrap="square" anchor="b" anchorCtr="0">
            <a:noAutofit/>
          </a:bodyPr>
          <a:lstStyle>
            <a:lvl1pPr algn="l">
              <a:defRPr sz="7200">
                <a:solidFill>
                  <a:schemeClr val="tx1">
                    <a:lumMod val="85000"/>
                    <a:lumOff val="15000"/>
                  </a:schemeClr>
                </a:solidFill>
                <a:latin typeface="CircularAutoStore TT Book" panose="020B0504010101010104" pitchFamily="34" charset="77"/>
                <a:cs typeface="CircularAutoStore TT Book" panose="020B0504010101010104" pitchFamily="34" charset="77"/>
              </a:defRPr>
            </a:lvl1pPr>
          </a:lstStyle>
          <a:p>
            <a:r>
              <a:rPr lang="en-US" noProof="0"/>
              <a:t>Click to add title</a:t>
            </a:r>
          </a:p>
        </p:txBody>
      </p:sp>
      <p:sp>
        <p:nvSpPr>
          <p:cNvPr id="6" name="Subtitle 2">
            <a:extLst>
              <a:ext uri="{FF2B5EF4-FFF2-40B4-BE49-F238E27FC236}">
                <a16:creationId xmlns:a16="http://schemas.microsoft.com/office/drawing/2014/main" id="{91B45623-69C7-67E8-7847-F6A2186DF9A3}"/>
              </a:ext>
            </a:extLst>
          </p:cNvPr>
          <p:cNvSpPr>
            <a:spLocks noGrp="1"/>
          </p:cNvSpPr>
          <p:nvPr>
            <p:ph type="subTitle" idx="1" hasCustomPrompt="1"/>
          </p:nvPr>
        </p:nvSpPr>
        <p:spPr>
          <a:xfrm>
            <a:off x="371475" y="3649158"/>
            <a:ext cx="10477500" cy="438891"/>
          </a:xfrm>
          <a:prstGeom prst="rect">
            <a:avLst/>
          </a:prstGeom>
        </p:spPr>
        <p:txBody>
          <a:bodyPr lIns="0" tIns="0" rIns="0" bIns="0">
            <a:noAutofit/>
          </a:bodyPr>
          <a:lstStyle>
            <a:lvl1pPr marL="0" indent="0" algn="l">
              <a:lnSpc>
                <a:spcPct val="100000"/>
              </a:lnSpc>
              <a:spcBef>
                <a:spcPts val="0"/>
              </a:spcBef>
              <a:buNone/>
              <a:defRPr sz="2200" b="0" i="0">
                <a:solidFill>
                  <a:schemeClr val="tx1">
                    <a:lumMod val="85000"/>
                    <a:lumOff val="15000"/>
                  </a:schemeClr>
                </a:solidFill>
                <a:latin typeface="CircularAutoStore TT Thin" panose="020B0304010101010104" pitchFamily="34" charset="77"/>
                <a:cs typeface="CircularAutoStore TT Thin" panose="020B03040101010101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add subtitle</a:t>
            </a:r>
          </a:p>
        </p:txBody>
      </p:sp>
      <p:pic>
        <p:nvPicPr>
          <p:cNvPr id="3" name="Picture 6" descr="Picture 6">
            <a:extLst>
              <a:ext uri="{FF2B5EF4-FFF2-40B4-BE49-F238E27FC236}">
                <a16:creationId xmlns:a16="http://schemas.microsoft.com/office/drawing/2014/main" id="{C1271887-429E-ABC2-0060-5D65BFE59954}"/>
              </a:ext>
            </a:extLst>
          </p:cNvPr>
          <p:cNvPicPr>
            <a:picLocks noChangeAspect="1"/>
          </p:cNvPicPr>
          <p:nvPr userDrawn="1"/>
        </p:nvPicPr>
        <p:blipFill>
          <a:blip r:embed="rId2"/>
          <a:stretch>
            <a:fillRect/>
          </a:stretch>
        </p:blipFill>
        <p:spPr>
          <a:xfrm>
            <a:off x="11179531" y="6501849"/>
            <a:ext cx="815797" cy="184830"/>
          </a:xfrm>
          <a:prstGeom prst="rect">
            <a:avLst/>
          </a:prstGeom>
          <a:ln w="12700">
            <a:miter lim="400000"/>
          </a:ln>
        </p:spPr>
      </p:pic>
      <p:cxnSp>
        <p:nvCxnSpPr>
          <p:cNvPr id="9" name="Straight Connector 8">
            <a:extLst>
              <a:ext uri="{FF2B5EF4-FFF2-40B4-BE49-F238E27FC236}">
                <a16:creationId xmlns:a16="http://schemas.microsoft.com/office/drawing/2014/main" id="{BD31E4C0-6EDB-877B-A6FE-24D61D3B3FB5}"/>
              </a:ext>
            </a:extLst>
          </p:cNvPr>
          <p:cNvCxnSpPr>
            <a:cxnSpLocks/>
          </p:cNvCxnSpPr>
          <p:nvPr userDrawn="1"/>
        </p:nvCxnSpPr>
        <p:spPr>
          <a:xfrm>
            <a:off x="356235" y="6353816"/>
            <a:ext cx="305931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5F15E9C-EB8C-68E2-7BAB-7809E202CA9C}"/>
              </a:ext>
            </a:extLst>
          </p:cNvPr>
          <p:cNvSpPr>
            <a:spLocks noGrp="1"/>
          </p:cNvSpPr>
          <p:nvPr>
            <p:ph type="body" sz="quarter" idx="10" hasCustomPrompt="1"/>
          </p:nvPr>
        </p:nvSpPr>
        <p:spPr>
          <a:xfrm>
            <a:off x="356235" y="5973575"/>
            <a:ext cx="3059424" cy="215872"/>
          </a:xfrm>
        </p:spPr>
        <p:txBody>
          <a:bodyPr/>
          <a:lstStyle>
            <a:lvl1pPr>
              <a:defRPr sz="1000"/>
            </a:lvl1pPr>
          </a:lstStyle>
          <a:p>
            <a:pPr lvl="0"/>
            <a:r>
              <a:rPr lang="en-GB"/>
              <a:t>Click to add presenter name</a:t>
            </a:r>
          </a:p>
        </p:txBody>
      </p:sp>
      <p:sp>
        <p:nvSpPr>
          <p:cNvPr id="15" name="Text Placeholder 14">
            <a:extLst>
              <a:ext uri="{FF2B5EF4-FFF2-40B4-BE49-F238E27FC236}">
                <a16:creationId xmlns:a16="http://schemas.microsoft.com/office/drawing/2014/main" id="{00B686FC-5DDD-9D9C-EC1F-9512A3C4DC05}"/>
              </a:ext>
            </a:extLst>
          </p:cNvPr>
          <p:cNvSpPr>
            <a:spLocks noGrp="1"/>
          </p:cNvSpPr>
          <p:nvPr>
            <p:ph type="body" sz="quarter" idx="11" hasCustomPrompt="1"/>
          </p:nvPr>
        </p:nvSpPr>
        <p:spPr>
          <a:xfrm>
            <a:off x="355600" y="6151347"/>
            <a:ext cx="3059953" cy="215873"/>
          </a:xfrm>
        </p:spPr>
        <p:txBody>
          <a:bodyPr/>
          <a:lstStyle>
            <a:lvl1pPr>
              <a:defRPr sz="700" b="0" i="0">
                <a:solidFill>
                  <a:schemeClr val="tx1">
                    <a:lumMod val="85000"/>
                    <a:lumOff val="15000"/>
                  </a:schemeClr>
                </a:solidFill>
                <a:latin typeface="CircularAutoStore TT Light" panose="020B0404010101010104" pitchFamily="34" charset="77"/>
                <a:cs typeface="CircularAutoStore TT Light" panose="020B0404010101010104" pitchFamily="34" charset="77"/>
              </a:defRPr>
            </a:lvl1pPr>
          </a:lstStyle>
          <a:p>
            <a:pPr lvl="0"/>
            <a:r>
              <a:rPr lang="en-GB"/>
              <a:t>Click to edit role of presenter at </a:t>
            </a:r>
            <a:r>
              <a:rPr lang="en-GB" err="1"/>
              <a:t>AutoStore</a:t>
            </a:r>
            <a:endParaRPr lang="en-NO"/>
          </a:p>
        </p:txBody>
      </p:sp>
    </p:spTree>
    <p:extLst>
      <p:ext uri="{BB962C8B-B14F-4D97-AF65-F5344CB8AC3E}">
        <p14:creationId xmlns:p14="http://schemas.microsoft.com/office/powerpoint/2010/main" val="1284562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11B22"/>
        </a:solidFill>
        <a:effectLst/>
      </p:bgPr>
    </p:bg>
    <p:spTree>
      <p:nvGrpSpPr>
        <p:cNvPr id="1" name=""/>
        <p:cNvGrpSpPr/>
        <p:nvPr/>
      </p:nvGrpSpPr>
      <p:grpSpPr>
        <a:xfrm>
          <a:off x="0" y="0"/>
          <a:ext cx="0" cy="0"/>
          <a:chOff x="0" y="0"/>
          <a:chExt cx="0" cy="0"/>
        </a:xfrm>
      </p:grpSpPr>
      <p:sp>
        <p:nvSpPr>
          <p:cNvPr id="5" name="Title 25">
            <a:extLst>
              <a:ext uri="{FF2B5EF4-FFF2-40B4-BE49-F238E27FC236}">
                <a16:creationId xmlns:a16="http://schemas.microsoft.com/office/drawing/2014/main" id="{3F16D316-8656-656E-97CA-BDF2BC849D4E}"/>
              </a:ext>
            </a:extLst>
          </p:cNvPr>
          <p:cNvSpPr>
            <a:spLocks noGrp="1"/>
          </p:cNvSpPr>
          <p:nvPr>
            <p:ph type="title" hasCustomPrompt="1"/>
          </p:nvPr>
        </p:nvSpPr>
        <p:spPr>
          <a:xfrm>
            <a:off x="371475" y="1919620"/>
            <a:ext cx="10477500" cy="1701035"/>
          </a:xfrm>
          <a:prstGeom prst="rect">
            <a:avLst/>
          </a:prstGeom>
        </p:spPr>
        <p:txBody>
          <a:bodyPr wrap="square" anchor="b" anchorCtr="0">
            <a:noAutofit/>
          </a:bodyPr>
          <a:lstStyle>
            <a:lvl1pPr algn="l">
              <a:defRPr sz="7200">
                <a:solidFill>
                  <a:schemeClr val="bg1"/>
                </a:solidFill>
                <a:latin typeface="CircularAutoStore TT Book" panose="020B0504010101010104" pitchFamily="34" charset="77"/>
                <a:cs typeface="CircularAutoStore TT Book" panose="020B0504010101010104" pitchFamily="34" charset="77"/>
              </a:defRPr>
            </a:lvl1pPr>
          </a:lstStyle>
          <a:p>
            <a:r>
              <a:rPr lang="en-US" noProof="0"/>
              <a:t>Click to add title</a:t>
            </a:r>
          </a:p>
        </p:txBody>
      </p:sp>
      <p:sp>
        <p:nvSpPr>
          <p:cNvPr id="6" name="Subtitle 2">
            <a:extLst>
              <a:ext uri="{FF2B5EF4-FFF2-40B4-BE49-F238E27FC236}">
                <a16:creationId xmlns:a16="http://schemas.microsoft.com/office/drawing/2014/main" id="{E7854286-A46F-8356-D008-E50929EEDA6F}"/>
              </a:ext>
            </a:extLst>
          </p:cNvPr>
          <p:cNvSpPr>
            <a:spLocks noGrp="1"/>
          </p:cNvSpPr>
          <p:nvPr>
            <p:ph type="subTitle" idx="1" hasCustomPrompt="1"/>
          </p:nvPr>
        </p:nvSpPr>
        <p:spPr>
          <a:xfrm>
            <a:off x="371475" y="3882387"/>
            <a:ext cx="10477500" cy="438891"/>
          </a:xfrm>
          <a:prstGeom prst="rect">
            <a:avLst/>
          </a:prstGeom>
        </p:spPr>
        <p:txBody>
          <a:bodyPr lIns="0" tIns="0" rIns="0" bIns="0">
            <a:noAutofit/>
          </a:bodyPr>
          <a:lstStyle>
            <a:lvl1pPr marL="0" indent="0" algn="l">
              <a:lnSpc>
                <a:spcPct val="100000"/>
              </a:lnSpc>
              <a:spcBef>
                <a:spcPts val="0"/>
              </a:spcBef>
              <a:buNone/>
              <a:defRPr sz="2800" b="0" i="0">
                <a:solidFill>
                  <a:schemeClr val="bg1"/>
                </a:solidFill>
                <a:latin typeface="CircularAutoStore TT Light" panose="020B0404010101010104" pitchFamily="34" charset="77"/>
                <a:cs typeface="CircularAutoStore TT Light" panose="020B04040101010101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add subtitle</a:t>
            </a:r>
          </a:p>
        </p:txBody>
      </p:sp>
      <p:sp>
        <p:nvSpPr>
          <p:cNvPr id="4" name="Plassholder for lysbildenummer 5">
            <a:extLst>
              <a:ext uri="{FF2B5EF4-FFF2-40B4-BE49-F238E27FC236}">
                <a16:creationId xmlns:a16="http://schemas.microsoft.com/office/drawing/2014/main" id="{BFD7F4E4-660B-F67B-5A28-4E972F799ABC}"/>
              </a:ext>
            </a:extLst>
          </p:cNvPr>
          <p:cNvSpPr txBox="1">
            <a:spLocks/>
          </p:cNvSpPr>
          <p:nvPr userDrawn="1"/>
        </p:nvSpPr>
        <p:spPr>
          <a:xfrm>
            <a:off x="5902541" y="662080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a:solidFill>
                <a:schemeClr val="bg1"/>
              </a:solidFill>
              <a:latin typeface="CircularAutoStore TT Light" panose="020B0404010101010104" pitchFamily="34" charset="77"/>
              <a:cs typeface="CircularAutoStore TT Light" panose="020B0404010101010104" pitchFamily="34" charset="77"/>
            </a:endParaRPr>
          </a:p>
        </p:txBody>
      </p:sp>
      <p:sp>
        <p:nvSpPr>
          <p:cNvPr id="7" name="Plassholder for bunntekst 4">
            <a:extLst>
              <a:ext uri="{FF2B5EF4-FFF2-40B4-BE49-F238E27FC236}">
                <a16:creationId xmlns:a16="http://schemas.microsoft.com/office/drawing/2014/main" id="{14917F85-29AB-3801-D5CA-1D468DBE7168}"/>
              </a:ext>
            </a:extLst>
          </p:cNvPr>
          <p:cNvSpPr txBox="1">
            <a:spLocks/>
          </p:cNvSpPr>
          <p:nvPr userDrawn="1"/>
        </p:nvSpPr>
        <p:spPr>
          <a:xfrm>
            <a:off x="10864411"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a:solidFill>
                  <a:schemeClr val="bg1"/>
                </a:solidFill>
                <a:latin typeface="CircularAutoStore TT Light" panose="020B0404010101010104" pitchFamily="34" charset="77"/>
                <a:cs typeface="CircularAutoStore TT Light" panose="020B0404010101010104" pitchFamily="34" charset="77"/>
              </a:rPr>
              <a:t>autostoresystem.com</a:t>
            </a:r>
          </a:p>
        </p:txBody>
      </p:sp>
      <p:sp>
        <p:nvSpPr>
          <p:cNvPr id="9" name="Footer Placeholder 9">
            <a:extLst>
              <a:ext uri="{FF2B5EF4-FFF2-40B4-BE49-F238E27FC236}">
                <a16:creationId xmlns:a16="http://schemas.microsoft.com/office/drawing/2014/main" id="{DFA1F38A-B43A-190E-4712-375368219DAC}"/>
              </a:ext>
            </a:extLst>
          </p:cNvPr>
          <p:cNvSpPr>
            <a:spLocks noGrp="1"/>
          </p:cNvSpPr>
          <p:nvPr>
            <p:ph type="ftr" sz="quarter" idx="3"/>
          </p:nvPr>
        </p:nvSpPr>
        <p:spPr>
          <a:xfrm>
            <a:off x="246782" y="6631050"/>
            <a:ext cx="3708400" cy="231775"/>
          </a:xfrm>
          <a:prstGeom prst="rect">
            <a:avLst/>
          </a:prstGeom>
        </p:spPr>
        <p:txBody>
          <a:bodyPr vert="horz" lIns="0" tIns="0" rIns="0" bIns="0" rtlCol="0" anchor="t" anchorCtr="0"/>
          <a:lstStyle>
            <a:lvl1pPr algn="l">
              <a:defRPr sz="600" b="1" i="0">
                <a:solidFill>
                  <a:schemeClr val="bg1"/>
                </a:solidFill>
                <a:latin typeface="CircularAutoStore TT Light" panose="020B0404010101010104" pitchFamily="34" charset="77"/>
                <a:cs typeface="CircularAutoStore TT Light" panose="020B0404010101010104" pitchFamily="34" charset="77"/>
              </a:defRPr>
            </a:lvl1pPr>
          </a:lstStyle>
          <a:p>
            <a:r>
              <a:rPr lang="nb-NO"/>
              <a:t>Corporate Presentation 2023</a:t>
            </a:r>
          </a:p>
        </p:txBody>
      </p:sp>
      <p:pic>
        <p:nvPicPr>
          <p:cNvPr id="11" name="Picture 6">
            <a:extLst>
              <a:ext uri="{FF2B5EF4-FFF2-40B4-BE49-F238E27FC236}">
                <a16:creationId xmlns:a16="http://schemas.microsoft.com/office/drawing/2014/main" id="{9127B837-3668-F83D-731E-3367AA5897AF}"/>
              </a:ext>
            </a:extLst>
          </p:cNvPr>
          <p:cNvPicPr>
            <a:picLocks noChangeAspect="1"/>
          </p:cNvPicPr>
          <p:nvPr userDrawn="1"/>
        </p:nvPicPr>
        <p:blipFill>
          <a:blip r:embed="rId2"/>
          <a:stretch>
            <a:fillRect/>
          </a:stretch>
        </p:blipFill>
        <p:spPr>
          <a:xfrm>
            <a:off x="236393" y="233460"/>
            <a:ext cx="1023002" cy="231773"/>
          </a:xfrm>
          <a:prstGeom prst="rect">
            <a:avLst/>
          </a:prstGeom>
          <a:ln w="12700">
            <a:miter lim="400000"/>
          </a:ln>
        </p:spPr>
      </p:pic>
    </p:spTree>
    <p:extLst>
      <p:ext uri="{BB962C8B-B14F-4D97-AF65-F5344CB8AC3E}">
        <p14:creationId xmlns:p14="http://schemas.microsoft.com/office/powerpoint/2010/main" val="1700081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c">
    <p:bg>
      <p:bgPr>
        <a:solidFill>
          <a:schemeClr val="bg1"/>
        </a:solidFill>
        <a:effectLst/>
      </p:bgPr>
    </p:bg>
    <p:spTree>
      <p:nvGrpSpPr>
        <p:cNvPr id="1" name=""/>
        <p:cNvGrpSpPr/>
        <p:nvPr/>
      </p:nvGrpSpPr>
      <p:grpSpPr>
        <a:xfrm>
          <a:off x="0" y="0"/>
          <a:ext cx="0" cy="0"/>
          <a:chOff x="0" y="0"/>
          <a:chExt cx="0" cy="0"/>
        </a:xfrm>
      </p:grpSpPr>
      <p:pic>
        <p:nvPicPr>
          <p:cNvPr id="14" name="Picture 6" descr="Picture 6">
            <a:extLst>
              <a:ext uri="{FF2B5EF4-FFF2-40B4-BE49-F238E27FC236}">
                <a16:creationId xmlns:a16="http://schemas.microsoft.com/office/drawing/2014/main" id="{4B19CA4B-BC83-40A8-BB3A-721B1AD1212D}"/>
              </a:ext>
            </a:extLst>
          </p:cNvPr>
          <p:cNvPicPr>
            <a:picLocks noChangeAspect="1"/>
          </p:cNvPicPr>
          <p:nvPr userDrawn="1"/>
        </p:nvPicPr>
        <p:blipFill>
          <a:blip r:embed="rId2"/>
          <a:stretch>
            <a:fillRect/>
          </a:stretch>
        </p:blipFill>
        <p:spPr>
          <a:xfrm>
            <a:off x="224241" y="6473226"/>
            <a:ext cx="1022997" cy="231774"/>
          </a:xfrm>
          <a:prstGeom prst="rect">
            <a:avLst/>
          </a:prstGeom>
          <a:ln w="12700">
            <a:miter lim="400000"/>
          </a:ln>
        </p:spPr>
      </p:pic>
      <p:sp>
        <p:nvSpPr>
          <p:cNvPr id="3" name="Plassholder for bunntekst 4">
            <a:extLst>
              <a:ext uri="{FF2B5EF4-FFF2-40B4-BE49-F238E27FC236}">
                <a16:creationId xmlns:a16="http://schemas.microsoft.com/office/drawing/2014/main" id="{4F7A814C-B23D-0627-8EB3-C6344E1EF68E}"/>
              </a:ext>
            </a:extLst>
          </p:cNvPr>
          <p:cNvSpPr txBox="1">
            <a:spLocks/>
          </p:cNvSpPr>
          <p:nvPr userDrawn="1"/>
        </p:nvSpPr>
        <p:spPr>
          <a:xfrm>
            <a:off x="10594067"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a:solidFill>
                  <a:schemeClr val="tx1">
                    <a:lumMod val="50000"/>
                    <a:lumOff val="50000"/>
                  </a:schemeClr>
                </a:solidFill>
                <a:latin typeface="CircularAutoStore TT Light" panose="020B0404010101010104" pitchFamily="34" charset="77"/>
                <a:cs typeface="CircularAutoStore TT Light" panose="020B0404010101010104" pitchFamily="34" charset="77"/>
              </a:rPr>
              <a:t>autostoresystem.com</a:t>
            </a:r>
          </a:p>
        </p:txBody>
      </p:sp>
      <p:sp>
        <p:nvSpPr>
          <p:cNvPr id="4" name="Rectangle 3">
            <a:extLst>
              <a:ext uri="{FF2B5EF4-FFF2-40B4-BE49-F238E27FC236}">
                <a16:creationId xmlns:a16="http://schemas.microsoft.com/office/drawing/2014/main" id="{590FDAE2-6701-BF89-ED39-557E906A0520}"/>
              </a:ext>
            </a:extLst>
          </p:cNvPr>
          <p:cNvSpPr/>
          <p:nvPr userDrawn="1"/>
        </p:nvSpPr>
        <p:spPr>
          <a:xfrm>
            <a:off x="11871297" y="6550073"/>
            <a:ext cx="320703" cy="32070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Plassholder for lysbildenummer 5">
            <a:extLst>
              <a:ext uri="{FF2B5EF4-FFF2-40B4-BE49-F238E27FC236}">
                <a16:creationId xmlns:a16="http://schemas.microsoft.com/office/drawing/2014/main" id="{EA33DF11-3DEC-55AA-969F-7BB05C1FCF94}"/>
              </a:ext>
            </a:extLst>
          </p:cNvPr>
          <p:cNvSpPr txBox="1">
            <a:spLocks/>
          </p:cNvSpPr>
          <p:nvPr userDrawn="1"/>
        </p:nvSpPr>
        <p:spPr>
          <a:xfrm>
            <a:off x="11832865" y="667046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a:solidFill>
                <a:schemeClr val="bg1"/>
              </a:solidFill>
              <a:latin typeface="CircularAutoStore TT Light" panose="020B0404010101010104" pitchFamily="34" charset="77"/>
              <a:cs typeface="CircularAutoStore TT Light" panose="020B0404010101010104" pitchFamily="34" charset="77"/>
            </a:endParaRPr>
          </a:p>
        </p:txBody>
      </p:sp>
    </p:spTree>
    <p:extLst>
      <p:ext uri="{BB962C8B-B14F-4D97-AF65-F5344CB8AC3E}">
        <p14:creationId xmlns:p14="http://schemas.microsoft.com/office/powerpoint/2010/main" val="975763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_White">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83AF05B2-4B56-824D-B720-497BC0E41A1C}"/>
              </a:ext>
            </a:extLst>
          </p:cNvPr>
          <p:cNvSpPr>
            <a:spLocks noGrp="1"/>
          </p:cNvSpPr>
          <p:nvPr>
            <p:ph type="ctrTitle" hasCustomPrompt="1"/>
          </p:nvPr>
        </p:nvSpPr>
        <p:spPr>
          <a:xfrm>
            <a:off x="1333583" y="1122364"/>
            <a:ext cx="5653088" cy="2137672"/>
          </a:xfrm>
        </p:spPr>
        <p:txBody>
          <a:bodyPr lIns="0" tIns="0" rIns="0" bIns="0" anchor="t" anchorCtr="0">
            <a:normAutofit/>
          </a:bodyPr>
          <a:lstStyle>
            <a:lvl1pPr algn="l">
              <a:defRPr sz="5400">
                <a:solidFill>
                  <a:schemeClr val="tx1">
                    <a:lumMod val="85000"/>
                    <a:lumOff val="15000"/>
                  </a:schemeClr>
                </a:solidFill>
              </a:defRPr>
            </a:lvl1pPr>
          </a:lstStyle>
          <a:p>
            <a:r>
              <a:rPr lang="en-US" noProof="0"/>
              <a:t>Click to add title</a:t>
            </a:r>
          </a:p>
        </p:txBody>
      </p:sp>
      <p:sp>
        <p:nvSpPr>
          <p:cNvPr id="6" name="Footer Placeholder 9">
            <a:extLst>
              <a:ext uri="{FF2B5EF4-FFF2-40B4-BE49-F238E27FC236}">
                <a16:creationId xmlns:a16="http://schemas.microsoft.com/office/drawing/2014/main" id="{B19EBE4C-2C37-E4BB-BDCE-677CB7F92B87}"/>
              </a:ext>
            </a:extLst>
          </p:cNvPr>
          <p:cNvSpPr>
            <a:spLocks noGrp="1"/>
          </p:cNvSpPr>
          <p:nvPr>
            <p:ph type="ftr" sz="quarter" idx="3"/>
          </p:nvPr>
        </p:nvSpPr>
        <p:spPr>
          <a:xfrm>
            <a:off x="246782" y="6631050"/>
            <a:ext cx="3708400" cy="231775"/>
          </a:xfrm>
          <a:prstGeom prst="rect">
            <a:avLst/>
          </a:prstGeom>
        </p:spPr>
        <p:txBody>
          <a:bodyPr vert="horz" lIns="0" tIns="0" rIns="0" bIns="0" rtlCol="0" anchor="t" anchorCtr="0"/>
          <a:lstStyle>
            <a:lvl1pPr algn="l">
              <a:defRPr sz="600" b="0" i="0">
                <a:solidFill>
                  <a:schemeClr val="tx1">
                    <a:lumMod val="50000"/>
                    <a:lumOff val="50000"/>
                  </a:schemeClr>
                </a:solidFill>
                <a:latin typeface="CircularAutoStore TT Light" panose="020B0404010101010104" pitchFamily="34" charset="77"/>
                <a:cs typeface="CircularAutoStore TT Light" panose="020B0404010101010104" pitchFamily="34" charset="77"/>
              </a:defRPr>
            </a:lvl1pPr>
          </a:lstStyle>
          <a:p>
            <a:r>
              <a:rPr lang="nb-NO">
                <a:latin typeface="CircularAutoStore TT Medium" panose="020B0504010101010104" pitchFamily="34" charset="77"/>
                <a:cs typeface="CircularAutoStore TT Medium" panose="020B0504010101010104" pitchFamily="34" charset="77"/>
              </a:rPr>
              <a:t>Corporate Presentation</a:t>
            </a:r>
            <a:r>
              <a:rPr lang="nb-NO"/>
              <a:t> | Name of Presenter</a:t>
            </a:r>
          </a:p>
        </p:txBody>
      </p:sp>
      <p:pic>
        <p:nvPicPr>
          <p:cNvPr id="8" name="Picture 6" descr="Picture 6">
            <a:extLst>
              <a:ext uri="{FF2B5EF4-FFF2-40B4-BE49-F238E27FC236}">
                <a16:creationId xmlns:a16="http://schemas.microsoft.com/office/drawing/2014/main" id="{D5C1F988-AB13-B3F2-5110-38C4BC17D130}"/>
              </a:ext>
            </a:extLst>
          </p:cNvPr>
          <p:cNvPicPr>
            <a:picLocks noChangeAspect="1"/>
          </p:cNvPicPr>
          <p:nvPr userDrawn="1"/>
        </p:nvPicPr>
        <p:blipFill>
          <a:blip r:embed="rId2"/>
          <a:stretch>
            <a:fillRect/>
          </a:stretch>
        </p:blipFill>
        <p:spPr>
          <a:xfrm>
            <a:off x="235629" y="233460"/>
            <a:ext cx="1033392" cy="234129"/>
          </a:xfrm>
          <a:prstGeom prst="rect">
            <a:avLst/>
          </a:prstGeom>
          <a:ln w="12700">
            <a:miter lim="400000"/>
          </a:ln>
        </p:spPr>
      </p:pic>
      <p:sp>
        <p:nvSpPr>
          <p:cNvPr id="3" name="Text Placeholder 2">
            <a:extLst>
              <a:ext uri="{FF2B5EF4-FFF2-40B4-BE49-F238E27FC236}">
                <a16:creationId xmlns:a16="http://schemas.microsoft.com/office/drawing/2014/main" id="{C6EA7FFA-2D02-0F42-4459-228AB0F54F36}"/>
              </a:ext>
            </a:extLst>
          </p:cNvPr>
          <p:cNvSpPr>
            <a:spLocks noGrp="1"/>
          </p:cNvSpPr>
          <p:nvPr>
            <p:ph type="body" sz="quarter" idx="10"/>
          </p:nvPr>
        </p:nvSpPr>
        <p:spPr>
          <a:xfrm>
            <a:off x="1333500" y="3429000"/>
            <a:ext cx="1369943" cy="2041525"/>
          </a:xfrm>
        </p:spPr>
        <p:txBody>
          <a:bodyPr/>
          <a:lstStyle>
            <a:lvl1pPr>
              <a:defRPr sz="8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9" name="Text Placeholder 8">
            <a:extLst>
              <a:ext uri="{FF2B5EF4-FFF2-40B4-BE49-F238E27FC236}">
                <a16:creationId xmlns:a16="http://schemas.microsoft.com/office/drawing/2014/main" id="{98841DE9-2B1C-60A9-A496-74C799AAD0F9}"/>
              </a:ext>
            </a:extLst>
          </p:cNvPr>
          <p:cNvSpPr>
            <a:spLocks noGrp="1"/>
          </p:cNvSpPr>
          <p:nvPr>
            <p:ph type="body" sz="quarter" idx="11"/>
          </p:nvPr>
        </p:nvSpPr>
        <p:spPr>
          <a:xfrm>
            <a:off x="2886323" y="3429000"/>
            <a:ext cx="4100265" cy="2041525"/>
          </a:xfrm>
        </p:spPr>
        <p:txBody>
          <a:bodyPr/>
          <a:lstStyle>
            <a:lvl1pPr>
              <a:defRPr sz="10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2" name="Plassholder for bunntekst 4">
            <a:extLst>
              <a:ext uri="{FF2B5EF4-FFF2-40B4-BE49-F238E27FC236}">
                <a16:creationId xmlns:a16="http://schemas.microsoft.com/office/drawing/2014/main" id="{643F34FC-2903-984D-8A34-4F7A38E5BF0F}"/>
              </a:ext>
            </a:extLst>
          </p:cNvPr>
          <p:cNvSpPr txBox="1">
            <a:spLocks/>
          </p:cNvSpPr>
          <p:nvPr userDrawn="1"/>
        </p:nvSpPr>
        <p:spPr>
          <a:xfrm>
            <a:off x="10594067"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a:solidFill>
                  <a:schemeClr val="tx1">
                    <a:lumMod val="50000"/>
                    <a:lumOff val="50000"/>
                  </a:schemeClr>
                </a:solidFill>
                <a:latin typeface="CircularAutoStore TT Light" panose="020B0404010101010104" pitchFamily="34" charset="77"/>
                <a:cs typeface="CircularAutoStore TT Light" panose="020B0404010101010104" pitchFamily="34" charset="77"/>
              </a:rPr>
              <a:t>autostoresystem.com</a:t>
            </a:r>
          </a:p>
        </p:txBody>
      </p:sp>
      <p:sp>
        <p:nvSpPr>
          <p:cNvPr id="4" name="Rectangle 3">
            <a:extLst>
              <a:ext uri="{FF2B5EF4-FFF2-40B4-BE49-F238E27FC236}">
                <a16:creationId xmlns:a16="http://schemas.microsoft.com/office/drawing/2014/main" id="{18F2A4B5-8D23-1E9E-E051-DB01F23F4591}"/>
              </a:ext>
            </a:extLst>
          </p:cNvPr>
          <p:cNvSpPr/>
          <p:nvPr userDrawn="1"/>
        </p:nvSpPr>
        <p:spPr>
          <a:xfrm>
            <a:off x="11871297" y="6550073"/>
            <a:ext cx="320703" cy="32070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Plassholder for lysbildenummer 5">
            <a:extLst>
              <a:ext uri="{FF2B5EF4-FFF2-40B4-BE49-F238E27FC236}">
                <a16:creationId xmlns:a16="http://schemas.microsoft.com/office/drawing/2014/main" id="{C5D817F1-C0CD-4743-31E5-74BBA37D2516}"/>
              </a:ext>
            </a:extLst>
          </p:cNvPr>
          <p:cNvSpPr txBox="1">
            <a:spLocks/>
          </p:cNvSpPr>
          <p:nvPr userDrawn="1"/>
        </p:nvSpPr>
        <p:spPr>
          <a:xfrm>
            <a:off x="11832865" y="667046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a:solidFill>
                <a:schemeClr val="bg1"/>
              </a:solidFill>
              <a:latin typeface="CircularAutoStore TT Light" panose="020B0404010101010104" pitchFamily="34" charset="77"/>
              <a:cs typeface="CircularAutoStore TT Light" panose="020B0404010101010104" pitchFamily="34" charset="77"/>
            </a:endParaRPr>
          </a:p>
        </p:txBody>
      </p:sp>
    </p:spTree>
    <p:extLst>
      <p:ext uri="{BB962C8B-B14F-4D97-AF65-F5344CB8AC3E}">
        <p14:creationId xmlns:p14="http://schemas.microsoft.com/office/powerpoint/2010/main" val="9310617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_White">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83AF05B2-4B56-824D-B720-497BC0E41A1C}"/>
              </a:ext>
            </a:extLst>
          </p:cNvPr>
          <p:cNvSpPr>
            <a:spLocks noGrp="1"/>
          </p:cNvSpPr>
          <p:nvPr>
            <p:ph type="ctrTitle" hasCustomPrompt="1"/>
          </p:nvPr>
        </p:nvSpPr>
        <p:spPr>
          <a:xfrm>
            <a:off x="854434" y="1122364"/>
            <a:ext cx="5653088" cy="2137672"/>
          </a:xfrm>
        </p:spPr>
        <p:txBody>
          <a:bodyPr lIns="0" tIns="0" rIns="0" bIns="0" anchor="t" anchorCtr="0">
            <a:normAutofit/>
          </a:bodyPr>
          <a:lstStyle>
            <a:lvl1pPr algn="l">
              <a:defRPr sz="5400">
                <a:solidFill>
                  <a:schemeClr val="tx1">
                    <a:lumMod val="85000"/>
                    <a:lumOff val="15000"/>
                  </a:schemeClr>
                </a:solidFill>
              </a:defRPr>
            </a:lvl1pPr>
          </a:lstStyle>
          <a:p>
            <a:r>
              <a:rPr lang="en-US" noProof="0"/>
              <a:t>Click to add title</a:t>
            </a:r>
          </a:p>
        </p:txBody>
      </p:sp>
      <p:sp>
        <p:nvSpPr>
          <p:cNvPr id="6" name="Footer Placeholder 9">
            <a:extLst>
              <a:ext uri="{FF2B5EF4-FFF2-40B4-BE49-F238E27FC236}">
                <a16:creationId xmlns:a16="http://schemas.microsoft.com/office/drawing/2014/main" id="{B19EBE4C-2C37-E4BB-BDCE-677CB7F92B87}"/>
              </a:ext>
            </a:extLst>
          </p:cNvPr>
          <p:cNvSpPr>
            <a:spLocks noGrp="1"/>
          </p:cNvSpPr>
          <p:nvPr>
            <p:ph type="ftr" sz="quarter" idx="3"/>
          </p:nvPr>
        </p:nvSpPr>
        <p:spPr>
          <a:xfrm>
            <a:off x="246782" y="6631050"/>
            <a:ext cx="3708400" cy="231775"/>
          </a:xfrm>
          <a:prstGeom prst="rect">
            <a:avLst/>
          </a:prstGeom>
        </p:spPr>
        <p:txBody>
          <a:bodyPr vert="horz" lIns="0" tIns="0" rIns="0" bIns="0" rtlCol="0" anchor="t" anchorCtr="0"/>
          <a:lstStyle>
            <a:lvl1pPr algn="l">
              <a:defRPr sz="600" b="0" i="0">
                <a:solidFill>
                  <a:schemeClr val="tx1">
                    <a:lumMod val="50000"/>
                    <a:lumOff val="50000"/>
                  </a:schemeClr>
                </a:solidFill>
                <a:latin typeface="CircularAutoStore TT Light" panose="020B0404010101010104" pitchFamily="34" charset="77"/>
                <a:cs typeface="CircularAutoStore TT Light" panose="020B0404010101010104" pitchFamily="34" charset="77"/>
              </a:defRPr>
            </a:lvl1pPr>
          </a:lstStyle>
          <a:p>
            <a:r>
              <a:rPr lang="nb-NO">
                <a:latin typeface="CircularAutoStore TT Medium" panose="020B0504010101010104" pitchFamily="34" charset="77"/>
                <a:cs typeface="CircularAutoStore TT Medium" panose="020B0504010101010104" pitchFamily="34" charset="77"/>
              </a:rPr>
              <a:t>Corporate Presentation</a:t>
            </a:r>
            <a:r>
              <a:rPr lang="nb-NO"/>
              <a:t> | Name of Presenter</a:t>
            </a:r>
          </a:p>
        </p:txBody>
      </p:sp>
      <p:pic>
        <p:nvPicPr>
          <p:cNvPr id="8" name="Picture 6" descr="Picture 6">
            <a:extLst>
              <a:ext uri="{FF2B5EF4-FFF2-40B4-BE49-F238E27FC236}">
                <a16:creationId xmlns:a16="http://schemas.microsoft.com/office/drawing/2014/main" id="{D5C1F988-AB13-B3F2-5110-38C4BC17D130}"/>
              </a:ext>
            </a:extLst>
          </p:cNvPr>
          <p:cNvPicPr>
            <a:picLocks noChangeAspect="1"/>
          </p:cNvPicPr>
          <p:nvPr userDrawn="1"/>
        </p:nvPicPr>
        <p:blipFill>
          <a:blip r:embed="rId2"/>
          <a:stretch>
            <a:fillRect/>
          </a:stretch>
        </p:blipFill>
        <p:spPr>
          <a:xfrm>
            <a:off x="235629" y="233460"/>
            <a:ext cx="1033392" cy="234129"/>
          </a:xfrm>
          <a:prstGeom prst="rect">
            <a:avLst/>
          </a:prstGeom>
          <a:ln w="12700">
            <a:miter lim="400000"/>
          </a:ln>
        </p:spPr>
      </p:pic>
      <p:sp>
        <p:nvSpPr>
          <p:cNvPr id="3" name="Text Placeholder 2">
            <a:extLst>
              <a:ext uri="{FF2B5EF4-FFF2-40B4-BE49-F238E27FC236}">
                <a16:creationId xmlns:a16="http://schemas.microsoft.com/office/drawing/2014/main" id="{C6EA7FFA-2D02-0F42-4459-228AB0F54F36}"/>
              </a:ext>
            </a:extLst>
          </p:cNvPr>
          <p:cNvSpPr>
            <a:spLocks noGrp="1"/>
          </p:cNvSpPr>
          <p:nvPr>
            <p:ph type="body" sz="quarter" idx="10"/>
          </p:nvPr>
        </p:nvSpPr>
        <p:spPr>
          <a:xfrm>
            <a:off x="854351" y="3429000"/>
            <a:ext cx="1369943" cy="2041525"/>
          </a:xfrm>
        </p:spPr>
        <p:txBody>
          <a:bodyPr/>
          <a:lstStyle>
            <a:lvl1pPr>
              <a:defRPr sz="8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9" name="Text Placeholder 8">
            <a:extLst>
              <a:ext uri="{FF2B5EF4-FFF2-40B4-BE49-F238E27FC236}">
                <a16:creationId xmlns:a16="http://schemas.microsoft.com/office/drawing/2014/main" id="{98841DE9-2B1C-60A9-A496-74C799AAD0F9}"/>
              </a:ext>
            </a:extLst>
          </p:cNvPr>
          <p:cNvSpPr>
            <a:spLocks noGrp="1"/>
          </p:cNvSpPr>
          <p:nvPr>
            <p:ph type="body" sz="quarter" idx="11"/>
          </p:nvPr>
        </p:nvSpPr>
        <p:spPr>
          <a:xfrm>
            <a:off x="2407174" y="3429000"/>
            <a:ext cx="4100265" cy="2041525"/>
          </a:xfrm>
        </p:spPr>
        <p:txBody>
          <a:bodyPr/>
          <a:lstStyle>
            <a:lvl1pPr>
              <a:defRPr sz="10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4" name="Picture Placeholder 3">
            <a:extLst>
              <a:ext uri="{FF2B5EF4-FFF2-40B4-BE49-F238E27FC236}">
                <a16:creationId xmlns:a16="http://schemas.microsoft.com/office/drawing/2014/main" id="{9CE1500D-D8D0-B46A-748A-047F349230DE}"/>
              </a:ext>
            </a:extLst>
          </p:cNvPr>
          <p:cNvSpPr>
            <a:spLocks noGrp="1"/>
          </p:cNvSpPr>
          <p:nvPr>
            <p:ph type="pic" sz="quarter" idx="12"/>
          </p:nvPr>
        </p:nvSpPr>
        <p:spPr>
          <a:xfrm>
            <a:off x="7060759" y="1122363"/>
            <a:ext cx="4885180" cy="4348162"/>
          </a:xfrm>
        </p:spPr>
        <p:txBody>
          <a:bodyPr/>
          <a:lstStyle/>
          <a:p>
            <a:endParaRPr lang="en-NO"/>
          </a:p>
        </p:txBody>
      </p:sp>
      <p:sp>
        <p:nvSpPr>
          <p:cNvPr id="2" name="Plassholder for bunntekst 4">
            <a:extLst>
              <a:ext uri="{FF2B5EF4-FFF2-40B4-BE49-F238E27FC236}">
                <a16:creationId xmlns:a16="http://schemas.microsoft.com/office/drawing/2014/main" id="{873570A7-AF36-2346-A723-F5FCC75CF7C3}"/>
              </a:ext>
            </a:extLst>
          </p:cNvPr>
          <p:cNvSpPr txBox="1">
            <a:spLocks/>
          </p:cNvSpPr>
          <p:nvPr userDrawn="1"/>
        </p:nvSpPr>
        <p:spPr>
          <a:xfrm>
            <a:off x="10594067"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a:solidFill>
                  <a:schemeClr val="tx1">
                    <a:lumMod val="50000"/>
                    <a:lumOff val="50000"/>
                  </a:schemeClr>
                </a:solidFill>
                <a:latin typeface="CircularAutoStore TT Light" panose="020B0404010101010104" pitchFamily="34" charset="77"/>
                <a:cs typeface="CircularAutoStore TT Light" panose="020B0404010101010104" pitchFamily="34" charset="77"/>
              </a:rPr>
              <a:t>autostoresystem.com</a:t>
            </a:r>
          </a:p>
        </p:txBody>
      </p:sp>
      <p:sp>
        <p:nvSpPr>
          <p:cNvPr id="10" name="Rectangle 9">
            <a:extLst>
              <a:ext uri="{FF2B5EF4-FFF2-40B4-BE49-F238E27FC236}">
                <a16:creationId xmlns:a16="http://schemas.microsoft.com/office/drawing/2014/main" id="{9C3A3F1F-722D-F970-5C01-CE47B59A20B0}"/>
              </a:ext>
            </a:extLst>
          </p:cNvPr>
          <p:cNvSpPr/>
          <p:nvPr userDrawn="1"/>
        </p:nvSpPr>
        <p:spPr>
          <a:xfrm>
            <a:off x="11871297" y="6550073"/>
            <a:ext cx="320703" cy="32070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Plassholder for lysbildenummer 5">
            <a:extLst>
              <a:ext uri="{FF2B5EF4-FFF2-40B4-BE49-F238E27FC236}">
                <a16:creationId xmlns:a16="http://schemas.microsoft.com/office/drawing/2014/main" id="{F73201A1-3E99-96BA-F421-027CE4607892}"/>
              </a:ext>
            </a:extLst>
          </p:cNvPr>
          <p:cNvSpPr txBox="1">
            <a:spLocks/>
          </p:cNvSpPr>
          <p:nvPr userDrawn="1"/>
        </p:nvSpPr>
        <p:spPr>
          <a:xfrm>
            <a:off x="11832865" y="667046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a:solidFill>
                <a:schemeClr val="bg1"/>
              </a:solidFill>
              <a:latin typeface="CircularAutoStore TT Light" panose="020B0404010101010104" pitchFamily="34" charset="77"/>
              <a:cs typeface="CircularAutoStore TT Light" panose="020B0404010101010104" pitchFamily="34" charset="77"/>
            </a:endParaRPr>
          </a:p>
        </p:txBody>
      </p:sp>
    </p:spTree>
    <p:extLst>
      <p:ext uri="{BB962C8B-B14F-4D97-AF65-F5344CB8AC3E}">
        <p14:creationId xmlns:p14="http://schemas.microsoft.com/office/powerpoint/2010/main" val="29009336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_White">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83AF05B2-4B56-824D-B720-497BC0E41A1C}"/>
              </a:ext>
            </a:extLst>
          </p:cNvPr>
          <p:cNvSpPr>
            <a:spLocks noGrp="1"/>
          </p:cNvSpPr>
          <p:nvPr>
            <p:ph type="ctrTitle" hasCustomPrompt="1"/>
          </p:nvPr>
        </p:nvSpPr>
        <p:spPr>
          <a:xfrm>
            <a:off x="854434" y="1122364"/>
            <a:ext cx="5653088" cy="2137672"/>
          </a:xfrm>
        </p:spPr>
        <p:txBody>
          <a:bodyPr lIns="0" tIns="0" rIns="0" bIns="0" anchor="t" anchorCtr="0">
            <a:normAutofit/>
          </a:bodyPr>
          <a:lstStyle>
            <a:lvl1pPr algn="l">
              <a:defRPr sz="5400">
                <a:solidFill>
                  <a:schemeClr val="tx1">
                    <a:lumMod val="85000"/>
                    <a:lumOff val="15000"/>
                  </a:schemeClr>
                </a:solidFill>
              </a:defRPr>
            </a:lvl1pPr>
          </a:lstStyle>
          <a:p>
            <a:r>
              <a:rPr lang="en-US" noProof="0"/>
              <a:t>Click to add title</a:t>
            </a:r>
          </a:p>
        </p:txBody>
      </p:sp>
      <p:sp>
        <p:nvSpPr>
          <p:cNvPr id="6" name="Footer Placeholder 9">
            <a:extLst>
              <a:ext uri="{FF2B5EF4-FFF2-40B4-BE49-F238E27FC236}">
                <a16:creationId xmlns:a16="http://schemas.microsoft.com/office/drawing/2014/main" id="{B19EBE4C-2C37-E4BB-BDCE-677CB7F92B87}"/>
              </a:ext>
            </a:extLst>
          </p:cNvPr>
          <p:cNvSpPr>
            <a:spLocks noGrp="1"/>
          </p:cNvSpPr>
          <p:nvPr>
            <p:ph type="ftr" sz="quarter" idx="3"/>
          </p:nvPr>
        </p:nvSpPr>
        <p:spPr>
          <a:xfrm>
            <a:off x="246782" y="6631050"/>
            <a:ext cx="3708400" cy="231775"/>
          </a:xfrm>
          <a:prstGeom prst="rect">
            <a:avLst/>
          </a:prstGeom>
        </p:spPr>
        <p:txBody>
          <a:bodyPr vert="horz" lIns="0" tIns="0" rIns="0" bIns="0" rtlCol="0" anchor="t" anchorCtr="0"/>
          <a:lstStyle>
            <a:lvl1pPr algn="l">
              <a:defRPr sz="600" b="0" i="0">
                <a:solidFill>
                  <a:schemeClr val="tx1">
                    <a:lumMod val="50000"/>
                    <a:lumOff val="50000"/>
                  </a:schemeClr>
                </a:solidFill>
                <a:latin typeface="CircularAutoStore TT Light" panose="020B0404010101010104" pitchFamily="34" charset="77"/>
                <a:cs typeface="CircularAutoStore TT Light" panose="020B0404010101010104" pitchFamily="34" charset="77"/>
              </a:defRPr>
            </a:lvl1pPr>
          </a:lstStyle>
          <a:p>
            <a:r>
              <a:rPr lang="nb-NO">
                <a:latin typeface="CircularAutoStore TT Medium" panose="020B0504010101010104" pitchFamily="34" charset="77"/>
                <a:cs typeface="CircularAutoStore TT Medium" panose="020B0504010101010104" pitchFamily="34" charset="77"/>
              </a:rPr>
              <a:t>Corporate Presentation</a:t>
            </a:r>
            <a:r>
              <a:rPr lang="nb-NO"/>
              <a:t> | Name of Presenter</a:t>
            </a:r>
          </a:p>
        </p:txBody>
      </p:sp>
      <p:pic>
        <p:nvPicPr>
          <p:cNvPr id="8" name="Picture 6" descr="Picture 6">
            <a:extLst>
              <a:ext uri="{FF2B5EF4-FFF2-40B4-BE49-F238E27FC236}">
                <a16:creationId xmlns:a16="http://schemas.microsoft.com/office/drawing/2014/main" id="{D5C1F988-AB13-B3F2-5110-38C4BC17D130}"/>
              </a:ext>
            </a:extLst>
          </p:cNvPr>
          <p:cNvPicPr>
            <a:picLocks noChangeAspect="1"/>
          </p:cNvPicPr>
          <p:nvPr userDrawn="1"/>
        </p:nvPicPr>
        <p:blipFill>
          <a:blip r:embed="rId2"/>
          <a:stretch>
            <a:fillRect/>
          </a:stretch>
        </p:blipFill>
        <p:spPr>
          <a:xfrm>
            <a:off x="235629" y="233460"/>
            <a:ext cx="1033392" cy="234129"/>
          </a:xfrm>
          <a:prstGeom prst="rect">
            <a:avLst/>
          </a:prstGeom>
          <a:ln w="12700">
            <a:miter lim="400000"/>
          </a:ln>
        </p:spPr>
      </p:pic>
      <p:sp>
        <p:nvSpPr>
          <p:cNvPr id="3" name="Text Placeholder 2">
            <a:extLst>
              <a:ext uri="{FF2B5EF4-FFF2-40B4-BE49-F238E27FC236}">
                <a16:creationId xmlns:a16="http://schemas.microsoft.com/office/drawing/2014/main" id="{C6EA7FFA-2D02-0F42-4459-228AB0F54F36}"/>
              </a:ext>
            </a:extLst>
          </p:cNvPr>
          <p:cNvSpPr>
            <a:spLocks noGrp="1"/>
          </p:cNvSpPr>
          <p:nvPr>
            <p:ph type="body" sz="quarter" idx="10"/>
          </p:nvPr>
        </p:nvSpPr>
        <p:spPr>
          <a:xfrm>
            <a:off x="854351" y="3429000"/>
            <a:ext cx="1369943" cy="2041525"/>
          </a:xfrm>
        </p:spPr>
        <p:txBody>
          <a:bodyPr/>
          <a:lstStyle>
            <a:lvl1pPr>
              <a:defRPr sz="800" b="0" i="0">
                <a:latin typeface="CircularAutoStore TT Medium" panose="020B0504010101010104" pitchFamily="34" charset="77"/>
                <a:cs typeface="CircularAutoStore TT Medium" panose="020B0504010101010104" pitchFamily="34" charset="77"/>
              </a:defRPr>
            </a:lvl1pPr>
          </a:lstStyle>
          <a:p>
            <a:pPr lvl="0"/>
            <a:r>
              <a:rPr lang="en-GB"/>
              <a:t>Click to edit Master text styles</a:t>
            </a:r>
          </a:p>
        </p:txBody>
      </p:sp>
      <p:sp>
        <p:nvSpPr>
          <p:cNvPr id="9" name="Text Placeholder 8">
            <a:extLst>
              <a:ext uri="{FF2B5EF4-FFF2-40B4-BE49-F238E27FC236}">
                <a16:creationId xmlns:a16="http://schemas.microsoft.com/office/drawing/2014/main" id="{98841DE9-2B1C-60A9-A496-74C799AAD0F9}"/>
              </a:ext>
            </a:extLst>
          </p:cNvPr>
          <p:cNvSpPr>
            <a:spLocks noGrp="1"/>
          </p:cNvSpPr>
          <p:nvPr>
            <p:ph type="body" sz="quarter" idx="11"/>
          </p:nvPr>
        </p:nvSpPr>
        <p:spPr>
          <a:xfrm>
            <a:off x="2407174" y="3429000"/>
            <a:ext cx="4100265" cy="2041525"/>
          </a:xfrm>
        </p:spPr>
        <p:txBody>
          <a:bodyPr/>
          <a:lstStyle>
            <a:lvl1pPr>
              <a:defRPr sz="10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4" name="Picture Placeholder 3">
            <a:extLst>
              <a:ext uri="{FF2B5EF4-FFF2-40B4-BE49-F238E27FC236}">
                <a16:creationId xmlns:a16="http://schemas.microsoft.com/office/drawing/2014/main" id="{9CE1500D-D8D0-B46A-748A-047F349230DE}"/>
              </a:ext>
            </a:extLst>
          </p:cNvPr>
          <p:cNvSpPr>
            <a:spLocks noGrp="1"/>
          </p:cNvSpPr>
          <p:nvPr>
            <p:ph type="pic" sz="quarter" idx="12"/>
          </p:nvPr>
        </p:nvSpPr>
        <p:spPr>
          <a:xfrm>
            <a:off x="7060759" y="1122363"/>
            <a:ext cx="4885180" cy="4348162"/>
          </a:xfrm>
        </p:spPr>
        <p:txBody>
          <a:bodyPr/>
          <a:lstStyle/>
          <a:p>
            <a:endParaRPr lang="en-NO"/>
          </a:p>
        </p:txBody>
      </p:sp>
      <p:sp>
        <p:nvSpPr>
          <p:cNvPr id="2" name="Plassholder for bunntekst 4">
            <a:extLst>
              <a:ext uri="{FF2B5EF4-FFF2-40B4-BE49-F238E27FC236}">
                <a16:creationId xmlns:a16="http://schemas.microsoft.com/office/drawing/2014/main" id="{C952077D-8A77-B5B6-72F7-A2A8CC1A2C10}"/>
              </a:ext>
            </a:extLst>
          </p:cNvPr>
          <p:cNvSpPr txBox="1">
            <a:spLocks/>
          </p:cNvSpPr>
          <p:nvPr userDrawn="1"/>
        </p:nvSpPr>
        <p:spPr>
          <a:xfrm>
            <a:off x="10594067"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a:solidFill>
                  <a:schemeClr val="tx1">
                    <a:lumMod val="50000"/>
                    <a:lumOff val="50000"/>
                  </a:schemeClr>
                </a:solidFill>
                <a:latin typeface="CircularAutoStore TT Light" panose="020B0404010101010104" pitchFamily="34" charset="77"/>
                <a:cs typeface="CircularAutoStore TT Light" panose="020B0404010101010104" pitchFamily="34" charset="77"/>
              </a:rPr>
              <a:t>autostoresystem.com</a:t>
            </a:r>
          </a:p>
        </p:txBody>
      </p:sp>
      <p:sp>
        <p:nvSpPr>
          <p:cNvPr id="10" name="Rectangle 9">
            <a:extLst>
              <a:ext uri="{FF2B5EF4-FFF2-40B4-BE49-F238E27FC236}">
                <a16:creationId xmlns:a16="http://schemas.microsoft.com/office/drawing/2014/main" id="{95A979E4-16EE-EF8F-D3A5-1115181497D7}"/>
              </a:ext>
            </a:extLst>
          </p:cNvPr>
          <p:cNvSpPr/>
          <p:nvPr userDrawn="1"/>
        </p:nvSpPr>
        <p:spPr>
          <a:xfrm>
            <a:off x="11871297" y="6550073"/>
            <a:ext cx="320703" cy="32070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Plassholder for lysbildenummer 5">
            <a:extLst>
              <a:ext uri="{FF2B5EF4-FFF2-40B4-BE49-F238E27FC236}">
                <a16:creationId xmlns:a16="http://schemas.microsoft.com/office/drawing/2014/main" id="{7CF53994-FD4B-B286-96AA-0F458B6F13E2}"/>
              </a:ext>
            </a:extLst>
          </p:cNvPr>
          <p:cNvSpPr txBox="1">
            <a:spLocks/>
          </p:cNvSpPr>
          <p:nvPr userDrawn="1"/>
        </p:nvSpPr>
        <p:spPr>
          <a:xfrm>
            <a:off x="11832865" y="667046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a:solidFill>
                <a:schemeClr val="bg1"/>
              </a:solidFill>
              <a:latin typeface="CircularAutoStore TT Light" panose="020B0404010101010104" pitchFamily="34" charset="77"/>
              <a:cs typeface="CircularAutoStore TT Light" panose="020B0404010101010104" pitchFamily="34" charset="77"/>
            </a:endParaRPr>
          </a:p>
        </p:txBody>
      </p:sp>
    </p:spTree>
    <p:extLst>
      <p:ext uri="{BB962C8B-B14F-4D97-AF65-F5344CB8AC3E}">
        <p14:creationId xmlns:p14="http://schemas.microsoft.com/office/powerpoint/2010/main" val="2657553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_White">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83AF05B2-4B56-824D-B720-497BC0E41A1C}"/>
              </a:ext>
            </a:extLst>
          </p:cNvPr>
          <p:cNvSpPr>
            <a:spLocks noGrp="1"/>
          </p:cNvSpPr>
          <p:nvPr>
            <p:ph type="ctrTitle" hasCustomPrompt="1"/>
          </p:nvPr>
        </p:nvSpPr>
        <p:spPr>
          <a:xfrm>
            <a:off x="854434" y="1122364"/>
            <a:ext cx="5653088" cy="2137672"/>
          </a:xfrm>
        </p:spPr>
        <p:txBody>
          <a:bodyPr lIns="0" tIns="0" rIns="0" bIns="0" anchor="t" anchorCtr="0">
            <a:normAutofit/>
          </a:bodyPr>
          <a:lstStyle>
            <a:lvl1pPr algn="l">
              <a:defRPr sz="5400">
                <a:solidFill>
                  <a:schemeClr val="tx1">
                    <a:lumMod val="85000"/>
                    <a:lumOff val="15000"/>
                  </a:schemeClr>
                </a:solidFill>
              </a:defRPr>
            </a:lvl1pPr>
          </a:lstStyle>
          <a:p>
            <a:r>
              <a:rPr lang="en-US" noProof="0"/>
              <a:t>Click to add title</a:t>
            </a:r>
          </a:p>
        </p:txBody>
      </p:sp>
      <p:sp>
        <p:nvSpPr>
          <p:cNvPr id="5" name="Plassholder for bunntekst 4">
            <a:extLst>
              <a:ext uri="{FF2B5EF4-FFF2-40B4-BE49-F238E27FC236}">
                <a16:creationId xmlns:a16="http://schemas.microsoft.com/office/drawing/2014/main" id="{3536F8C7-8A5D-E927-8686-146C02DEBE76}"/>
              </a:ext>
            </a:extLst>
          </p:cNvPr>
          <p:cNvSpPr txBox="1">
            <a:spLocks/>
          </p:cNvSpPr>
          <p:nvPr userDrawn="1"/>
        </p:nvSpPr>
        <p:spPr>
          <a:xfrm>
            <a:off x="10594067"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a:solidFill>
                  <a:schemeClr val="tx1">
                    <a:lumMod val="50000"/>
                    <a:lumOff val="50000"/>
                  </a:schemeClr>
                </a:solidFill>
                <a:latin typeface="CircularAutoStore TT Light" panose="020B0404010101010104" pitchFamily="34" charset="77"/>
                <a:cs typeface="CircularAutoStore TT Light" panose="020B0404010101010104" pitchFamily="34" charset="77"/>
              </a:rPr>
              <a:t>autostoresystem.com</a:t>
            </a:r>
          </a:p>
        </p:txBody>
      </p:sp>
      <p:sp>
        <p:nvSpPr>
          <p:cNvPr id="6" name="Footer Placeholder 9">
            <a:extLst>
              <a:ext uri="{FF2B5EF4-FFF2-40B4-BE49-F238E27FC236}">
                <a16:creationId xmlns:a16="http://schemas.microsoft.com/office/drawing/2014/main" id="{B19EBE4C-2C37-E4BB-BDCE-677CB7F92B87}"/>
              </a:ext>
            </a:extLst>
          </p:cNvPr>
          <p:cNvSpPr>
            <a:spLocks noGrp="1"/>
          </p:cNvSpPr>
          <p:nvPr>
            <p:ph type="ftr" sz="quarter" idx="3"/>
          </p:nvPr>
        </p:nvSpPr>
        <p:spPr>
          <a:xfrm>
            <a:off x="246782" y="6631050"/>
            <a:ext cx="3708400" cy="231775"/>
          </a:xfrm>
          <a:prstGeom prst="rect">
            <a:avLst/>
          </a:prstGeom>
        </p:spPr>
        <p:txBody>
          <a:bodyPr vert="horz" lIns="0" tIns="0" rIns="0" bIns="0" rtlCol="0" anchor="t" anchorCtr="0"/>
          <a:lstStyle>
            <a:lvl1pPr algn="l">
              <a:defRPr sz="600" b="0" i="0">
                <a:solidFill>
                  <a:schemeClr val="tx1">
                    <a:lumMod val="50000"/>
                    <a:lumOff val="50000"/>
                  </a:schemeClr>
                </a:solidFill>
                <a:latin typeface="CircularAutoStore TT Light" panose="020B0404010101010104" pitchFamily="34" charset="77"/>
                <a:cs typeface="CircularAutoStore TT Light" panose="020B0404010101010104" pitchFamily="34" charset="77"/>
              </a:defRPr>
            </a:lvl1pPr>
          </a:lstStyle>
          <a:p>
            <a:r>
              <a:rPr lang="nb-NO">
                <a:latin typeface="CircularAutoStore TT Medium" panose="020B0504010101010104" pitchFamily="34" charset="77"/>
                <a:cs typeface="CircularAutoStore TT Medium" panose="020B0504010101010104" pitchFamily="34" charset="77"/>
              </a:rPr>
              <a:t>Corporate Presentation</a:t>
            </a:r>
            <a:r>
              <a:rPr lang="nb-NO"/>
              <a:t> | Name of Presenter</a:t>
            </a:r>
          </a:p>
        </p:txBody>
      </p:sp>
      <p:pic>
        <p:nvPicPr>
          <p:cNvPr id="8" name="Picture 6" descr="Picture 6">
            <a:extLst>
              <a:ext uri="{FF2B5EF4-FFF2-40B4-BE49-F238E27FC236}">
                <a16:creationId xmlns:a16="http://schemas.microsoft.com/office/drawing/2014/main" id="{D5C1F988-AB13-B3F2-5110-38C4BC17D130}"/>
              </a:ext>
            </a:extLst>
          </p:cNvPr>
          <p:cNvPicPr>
            <a:picLocks noChangeAspect="1"/>
          </p:cNvPicPr>
          <p:nvPr userDrawn="1"/>
        </p:nvPicPr>
        <p:blipFill>
          <a:blip r:embed="rId2"/>
          <a:stretch>
            <a:fillRect/>
          </a:stretch>
        </p:blipFill>
        <p:spPr>
          <a:xfrm>
            <a:off x="235629" y="233460"/>
            <a:ext cx="1033392" cy="234129"/>
          </a:xfrm>
          <a:prstGeom prst="rect">
            <a:avLst/>
          </a:prstGeom>
          <a:ln w="12700">
            <a:miter lim="400000"/>
          </a:ln>
        </p:spPr>
      </p:pic>
      <p:sp>
        <p:nvSpPr>
          <p:cNvPr id="3" name="Text Placeholder 2">
            <a:extLst>
              <a:ext uri="{FF2B5EF4-FFF2-40B4-BE49-F238E27FC236}">
                <a16:creationId xmlns:a16="http://schemas.microsoft.com/office/drawing/2014/main" id="{C6EA7FFA-2D02-0F42-4459-228AB0F54F36}"/>
              </a:ext>
            </a:extLst>
          </p:cNvPr>
          <p:cNvSpPr>
            <a:spLocks noGrp="1"/>
          </p:cNvSpPr>
          <p:nvPr>
            <p:ph type="body" sz="quarter" idx="10"/>
          </p:nvPr>
        </p:nvSpPr>
        <p:spPr>
          <a:xfrm>
            <a:off x="854351" y="3429000"/>
            <a:ext cx="1369943" cy="2041525"/>
          </a:xfrm>
        </p:spPr>
        <p:txBody>
          <a:bodyPr/>
          <a:lstStyle>
            <a:lvl1pPr>
              <a:defRPr sz="800" b="0" i="0">
                <a:latin typeface="CircularAutoStore TT Medium" panose="020B0504010101010104" pitchFamily="34" charset="77"/>
                <a:cs typeface="CircularAutoStore TT Medium" panose="020B0504010101010104" pitchFamily="34" charset="77"/>
              </a:defRPr>
            </a:lvl1pPr>
          </a:lstStyle>
          <a:p>
            <a:pPr lvl="0"/>
            <a:r>
              <a:rPr lang="en-GB"/>
              <a:t>Click to edit Master text styles</a:t>
            </a:r>
          </a:p>
        </p:txBody>
      </p:sp>
      <p:sp>
        <p:nvSpPr>
          <p:cNvPr id="9" name="Text Placeholder 8">
            <a:extLst>
              <a:ext uri="{FF2B5EF4-FFF2-40B4-BE49-F238E27FC236}">
                <a16:creationId xmlns:a16="http://schemas.microsoft.com/office/drawing/2014/main" id="{98841DE9-2B1C-60A9-A496-74C799AAD0F9}"/>
              </a:ext>
            </a:extLst>
          </p:cNvPr>
          <p:cNvSpPr>
            <a:spLocks noGrp="1"/>
          </p:cNvSpPr>
          <p:nvPr>
            <p:ph type="body" sz="quarter" idx="11"/>
          </p:nvPr>
        </p:nvSpPr>
        <p:spPr>
          <a:xfrm>
            <a:off x="2407174" y="3429000"/>
            <a:ext cx="4100265" cy="2041525"/>
          </a:xfrm>
        </p:spPr>
        <p:txBody>
          <a:bodyPr/>
          <a:lstStyle>
            <a:lvl1pPr>
              <a:defRPr sz="10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2" name="Rectangle 1">
            <a:extLst>
              <a:ext uri="{FF2B5EF4-FFF2-40B4-BE49-F238E27FC236}">
                <a16:creationId xmlns:a16="http://schemas.microsoft.com/office/drawing/2014/main" id="{40BF39D7-7C86-30D8-7F65-6F79C9B2D5B3}"/>
              </a:ext>
            </a:extLst>
          </p:cNvPr>
          <p:cNvSpPr/>
          <p:nvPr userDrawn="1"/>
        </p:nvSpPr>
        <p:spPr>
          <a:xfrm>
            <a:off x="11871297" y="6550073"/>
            <a:ext cx="320703" cy="32070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Plassholder for lysbildenummer 5">
            <a:extLst>
              <a:ext uri="{FF2B5EF4-FFF2-40B4-BE49-F238E27FC236}">
                <a16:creationId xmlns:a16="http://schemas.microsoft.com/office/drawing/2014/main" id="{89DAE13C-66DF-E964-5133-D17AD0FFF3D0}"/>
              </a:ext>
            </a:extLst>
          </p:cNvPr>
          <p:cNvSpPr txBox="1">
            <a:spLocks/>
          </p:cNvSpPr>
          <p:nvPr userDrawn="1"/>
        </p:nvSpPr>
        <p:spPr>
          <a:xfrm>
            <a:off x="11832865" y="667046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a:solidFill>
                <a:schemeClr val="bg1"/>
              </a:solidFill>
              <a:latin typeface="CircularAutoStore TT Light" panose="020B0404010101010104" pitchFamily="34" charset="77"/>
              <a:cs typeface="CircularAutoStore TT Light" panose="020B0404010101010104" pitchFamily="34" charset="77"/>
            </a:endParaRPr>
          </a:p>
        </p:txBody>
      </p:sp>
      <p:sp>
        <p:nvSpPr>
          <p:cNvPr id="13" name="Media Placeholder 10">
            <a:extLst>
              <a:ext uri="{FF2B5EF4-FFF2-40B4-BE49-F238E27FC236}">
                <a16:creationId xmlns:a16="http://schemas.microsoft.com/office/drawing/2014/main" id="{AD32BB38-0411-C634-D819-59EB10196902}"/>
              </a:ext>
            </a:extLst>
          </p:cNvPr>
          <p:cNvSpPr>
            <a:spLocks noGrp="1"/>
          </p:cNvSpPr>
          <p:nvPr>
            <p:ph type="media" sz="quarter" idx="13"/>
          </p:nvPr>
        </p:nvSpPr>
        <p:spPr>
          <a:xfrm>
            <a:off x="7061200" y="1122363"/>
            <a:ext cx="4889500" cy="4348162"/>
          </a:xfrm>
        </p:spPr>
        <p:txBody>
          <a:bodyPr/>
          <a:lstStyle/>
          <a:p>
            <a:endParaRPr lang="en-NO"/>
          </a:p>
        </p:txBody>
      </p:sp>
    </p:spTree>
    <p:extLst>
      <p:ext uri="{BB962C8B-B14F-4D97-AF65-F5344CB8AC3E}">
        <p14:creationId xmlns:p14="http://schemas.microsoft.com/office/powerpoint/2010/main" val="29532700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580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Divider + Subtitle Black">
    <p:bg>
      <p:bgPr>
        <a:solidFill>
          <a:schemeClr val="tx1"/>
        </a:solidFill>
        <a:effectLst/>
      </p:bgPr>
    </p:bg>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78AD8748-E741-4602-9215-7E6CCAD461FD}"/>
              </a:ext>
            </a:extLst>
          </p:cNvPr>
          <p:cNvPicPr>
            <a:picLocks noChangeAspect="1"/>
          </p:cNvPicPr>
          <p:nvPr userDrawn="1"/>
        </p:nvPicPr>
        <p:blipFill>
          <a:blip r:embed="rId2"/>
          <a:stretch>
            <a:fillRect/>
          </a:stretch>
        </p:blipFill>
        <p:spPr>
          <a:xfrm>
            <a:off x="371475" y="6268170"/>
            <a:ext cx="1023002" cy="231774"/>
          </a:xfrm>
          <a:prstGeom prst="rect">
            <a:avLst/>
          </a:prstGeom>
          <a:ln w="12700">
            <a:miter lim="400000"/>
          </a:ln>
        </p:spPr>
      </p:pic>
      <p:sp>
        <p:nvSpPr>
          <p:cNvPr id="10" name="Subtitle 2">
            <a:extLst>
              <a:ext uri="{FF2B5EF4-FFF2-40B4-BE49-F238E27FC236}">
                <a16:creationId xmlns:a16="http://schemas.microsoft.com/office/drawing/2014/main" id="{72511DDB-F039-4C9B-991C-379DE2BE9ACB}"/>
              </a:ext>
            </a:extLst>
          </p:cNvPr>
          <p:cNvSpPr>
            <a:spLocks noGrp="1"/>
          </p:cNvSpPr>
          <p:nvPr>
            <p:ph type="subTitle" idx="1" hasCustomPrompt="1"/>
          </p:nvPr>
        </p:nvSpPr>
        <p:spPr>
          <a:xfrm>
            <a:off x="371475" y="4006577"/>
            <a:ext cx="5724525" cy="438891"/>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add subtitle</a:t>
            </a:r>
          </a:p>
        </p:txBody>
      </p:sp>
      <p:sp>
        <p:nvSpPr>
          <p:cNvPr id="12" name="Title 25">
            <a:extLst>
              <a:ext uri="{FF2B5EF4-FFF2-40B4-BE49-F238E27FC236}">
                <a16:creationId xmlns:a16="http://schemas.microsoft.com/office/drawing/2014/main" id="{E5F21FAD-38A0-8144-AB78-E7378C297F2C}"/>
              </a:ext>
            </a:extLst>
          </p:cNvPr>
          <p:cNvSpPr>
            <a:spLocks noGrp="1"/>
          </p:cNvSpPr>
          <p:nvPr>
            <p:ph type="title" hasCustomPrompt="1"/>
          </p:nvPr>
        </p:nvSpPr>
        <p:spPr>
          <a:xfrm>
            <a:off x="371475" y="1919620"/>
            <a:ext cx="5724525" cy="1846659"/>
          </a:xfrm>
          <a:prstGeom prst="rect">
            <a:avLst/>
          </a:prstGeom>
        </p:spPr>
        <p:txBody>
          <a:bodyPr wrap="square" anchor="b" anchorCtr="0">
            <a:noAutofit/>
          </a:bodyPr>
          <a:lstStyle>
            <a:lvl1pPr algn="l">
              <a:defRPr sz="6000">
                <a:solidFill>
                  <a:schemeClr val="bg1"/>
                </a:solidFill>
              </a:defRPr>
            </a:lvl1pPr>
          </a:lstStyle>
          <a:p>
            <a:r>
              <a:rPr lang="en-US" noProof="0"/>
              <a:t>Click to add title</a:t>
            </a:r>
          </a:p>
        </p:txBody>
      </p:sp>
    </p:spTree>
    <p:extLst>
      <p:ext uri="{BB962C8B-B14F-4D97-AF65-F5344CB8AC3E}">
        <p14:creationId xmlns:p14="http://schemas.microsoft.com/office/powerpoint/2010/main" val="33059687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showMasterPhAnim="0" userDrawn="1">
  <p:cSld name="D. Green highlight">
    <p:bg>
      <p:bgPr>
        <a:gradFill>
          <a:gsLst>
            <a:gs pos="0">
              <a:schemeClr val="tx2"/>
            </a:gs>
            <a:gs pos="100000">
              <a:schemeClr val="tx2">
                <a:lumMod val="50000"/>
              </a:schemeClr>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Arial" panose="020B0604020202020204" pitchFamily="34" charset="0"/>
                <a:cs typeface="Arial" panose="020B0604020202020204" pitchFamily="34" charset="0"/>
                <a:sym typeface="Arial" panose="020B0604020202020204" pitchFamily="34" charset="0"/>
              </a:rPr>
              <a:t>Copyright © 2018 by The Boston Consulting Group, Inc. All rights reserved.</a:t>
            </a:r>
          </a:p>
        </p:txBody>
      </p:sp>
      <p:sp>
        <p:nvSpPr>
          <p:cNvPr id="12"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Arial" panose="020B0604020202020204" pitchFamily="34" charset="0"/>
                <a:cs typeface="Arial" panose="020B0604020202020204" pitchFamily="34" charset="0"/>
                <a:sym typeface="Arial" panose="020B0604020202020204" pitchFamily="34" charset="0"/>
              </a:rPr>
              <a:t>AutoStore - Introduction of new solution line - Dematic_v3.pptx</a:t>
            </a:r>
          </a:p>
        </p:txBody>
      </p:sp>
      <p:sp>
        <p:nvSpPr>
          <p:cNvPr id="5" name="Title 4"/>
          <p:cNvSpPr>
            <a:spLocks noGrp="1"/>
          </p:cNvSpPr>
          <p:nvPr>
            <p:ph type="title"/>
          </p:nvPr>
        </p:nvSpPr>
        <p:spPr>
          <a:xfrm>
            <a:off x="374904" y="438912"/>
            <a:ext cx="6272784" cy="301752"/>
          </a:xfrm>
        </p:spPr>
        <p:txBody>
          <a:bodyPr/>
          <a:lstStyle/>
          <a:p>
            <a:r>
              <a:rPr lang="en-US"/>
              <a:t>Click to edit Master title style</a:t>
            </a:r>
          </a:p>
        </p:txBody>
      </p:sp>
      <p:sp>
        <p:nvSpPr>
          <p:cNvPr id="2" name="Slide Number Placeholder 3">
            <a:extLst>
              <a:ext uri="{FF2B5EF4-FFF2-40B4-BE49-F238E27FC236}">
                <a16:creationId xmlns:a16="http://schemas.microsoft.com/office/drawing/2014/main" id="{063DF192-6370-DE1D-FDC5-13AD8481FC5C}"/>
              </a:ext>
            </a:extLst>
          </p:cNvPr>
          <p:cNvSpPr>
            <a:spLocks noGrp="1"/>
          </p:cNvSpPr>
          <p:nvPr>
            <p:ph type="sldNum" sz="quarter" idx="12"/>
          </p:nvPr>
        </p:nvSpPr>
        <p:spPr>
          <a:xfrm>
            <a:off x="11522175" y="6346678"/>
            <a:ext cx="395975" cy="252939"/>
          </a:xfrm>
          <a:prstGeom prst="rect">
            <a:avLst/>
          </a:prstGeom>
        </p:spPr>
        <p:txBody>
          <a:bodyPr anchor="ctr"/>
          <a:lstStyle>
            <a:lvl1pPr algn="ctr">
              <a:defRPr sz="700">
                <a:solidFill>
                  <a:srgbClr val="4B5554"/>
                </a:solidFill>
                <a:latin typeface="Arial" panose="020B0604020202020204" pitchFamily="34" charset="0"/>
              </a:defRPr>
            </a:lvl1pPr>
          </a:lstStyle>
          <a:p>
            <a:fld id="{502AA32E-850A-4F3A-9344-4AB458E1939A}" type="slidenum">
              <a:rPr lang="en-AU" smtClean="0"/>
              <a:pPr/>
              <a:t>‹#›</a:t>
            </a:fld>
            <a:endParaRPr lang="en-AU" dirty="0"/>
          </a:p>
        </p:txBody>
      </p:sp>
      <p:sp>
        <p:nvSpPr>
          <p:cNvPr id="4" name="Oval 10">
            <a:extLst>
              <a:ext uri="{FF2B5EF4-FFF2-40B4-BE49-F238E27FC236}">
                <a16:creationId xmlns:a16="http://schemas.microsoft.com/office/drawing/2014/main" id="{A4CFB104-5BE4-51D4-BC48-0075489FBE6A}"/>
              </a:ext>
            </a:extLst>
          </p:cNvPr>
          <p:cNvSpPr/>
          <p:nvPr userDrawn="1"/>
        </p:nvSpPr>
        <p:spPr>
          <a:xfrm>
            <a:off x="11562663" y="6308482"/>
            <a:ext cx="307377" cy="307377"/>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Arial" panose="020B0604020202020204" pitchFamily="34" charset="0"/>
            </a:endParaRPr>
          </a:p>
        </p:txBody>
      </p:sp>
      <p:pic>
        <p:nvPicPr>
          <p:cNvPr id="6" name="Picture 11">
            <a:extLst>
              <a:ext uri="{FF2B5EF4-FFF2-40B4-BE49-F238E27FC236}">
                <a16:creationId xmlns:a16="http://schemas.microsoft.com/office/drawing/2014/main" id="{A3B23818-9045-81B9-9032-9AD64A229D6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7315" y="6399175"/>
            <a:ext cx="853196" cy="192822"/>
          </a:xfrm>
          <a:prstGeom prst="rect">
            <a:avLst/>
          </a:prstGeom>
        </p:spPr>
      </p:pic>
    </p:spTree>
    <p:extLst>
      <p:ext uri="{BB962C8B-B14F-4D97-AF65-F5344CB8AC3E}">
        <p14:creationId xmlns:p14="http://schemas.microsoft.com/office/powerpoint/2010/main" val="863741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_White">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83AF05B2-4B56-824D-B720-497BC0E41A1C}"/>
              </a:ext>
            </a:extLst>
          </p:cNvPr>
          <p:cNvSpPr>
            <a:spLocks noGrp="1"/>
          </p:cNvSpPr>
          <p:nvPr>
            <p:ph type="ctrTitle" hasCustomPrompt="1"/>
          </p:nvPr>
        </p:nvSpPr>
        <p:spPr>
          <a:xfrm>
            <a:off x="854434" y="1122364"/>
            <a:ext cx="5653088" cy="2137672"/>
          </a:xfrm>
        </p:spPr>
        <p:txBody>
          <a:bodyPr lIns="0" tIns="0" rIns="0" bIns="0" anchor="t" anchorCtr="0">
            <a:normAutofit/>
          </a:bodyPr>
          <a:lstStyle>
            <a:lvl1pPr algn="l">
              <a:defRPr sz="5400">
                <a:solidFill>
                  <a:schemeClr val="tx1">
                    <a:lumMod val="85000"/>
                    <a:lumOff val="15000"/>
                  </a:schemeClr>
                </a:solidFill>
              </a:defRPr>
            </a:lvl1pPr>
          </a:lstStyle>
          <a:p>
            <a:r>
              <a:rPr lang="en-US" noProof="0"/>
              <a:t>Click to add title</a:t>
            </a:r>
          </a:p>
        </p:txBody>
      </p:sp>
      <p:sp>
        <p:nvSpPr>
          <p:cNvPr id="6" name="Footer Placeholder 9">
            <a:extLst>
              <a:ext uri="{FF2B5EF4-FFF2-40B4-BE49-F238E27FC236}">
                <a16:creationId xmlns:a16="http://schemas.microsoft.com/office/drawing/2014/main" id="{B19EBE4C-2C37-E4BB-BDCE-677CB7F92B87}"/>
              </a:ext>
            </a:extLst>
          </p:cNvPr>
          <p:cNvSpPr>
            <a:spLocks noGrp="1"/>
          </p:cNvSpPr>
          <p:nvPr>
            <p:ph type="ftr" sz="quarter" idx="3"/>
          </p:nvPr>
        </p:nvSpPr>
        <p:spPr>
          <a:xfrm>
            <a:off x="246782" y="6631050"/>
            <a:ext cx="3708400" cy="231775"/>
          </a:xfrm>
          <a:prstGeom prst="rect">
            <a:avLst/>
          </a:prstGeom>
        </p:spPr>
        <p:txBody>
          <a:bodyPr vert="horz" lIns="0" tIns="0" rIns="0" bIns="0" rtlCol="0" anchor="t" anchorCtr="0"/>
          <a:lstStyle>
            <a:lvl1pPr algn="l">
              <a:defRPr sz="600" b="0" i="0">
                <a:solidFill>
                  <a:schemeClr val="tx1">
                    <a:lumMod val="50000"/>
                    <a:lumOff val="50000"/>
                  </a:schemeClr>
                </a:solidFill>
                <a:latin typeface="CircularAutoStore TT Light" panose="020B0404010101010104" pitchFamily="34" charset="77"/>
                <a:cs typeface="CircularAutoStore TT Light" panose="020B0404010101010104" pitchFamily="34" charset="77"/>
              </a:defRPr>
            </a:lvl1pPr>
          </a:lstStyle>
          <a:p>
            <a:r>
              <a:rPr lang="nb-NO">
                <a:latin typeface="CircularAutoStore TT Medium" panose="020B0504010101010104" pitchFamily="34" charset="77"/>
                <a:cs typeface="CircularAutoStore TT Medium" panose="020B0504010101010104" pitchFamily="34" charset="77"/>
              </a:rPr>
              <a:t>Corporate Presentation</a:t>
            </a:r>
            <a:r>
              <a:rPr lang="nb-NO"/>
              <a:t> | Name of Presenter</a:t>
            </a:r>
          </a:p>
        </p:txBody>
      </p:sp>
      <p:pic>
        <p:nvPicPr>
          <p:cNvPr id="8" name="Picture 6" descr="Picture 6">
            <a:extLst>
              <a:ext uri="{FF2B5EF4-FFF2-40B4-BE49-F238E27FC236}">
                <a16:creationId xmlns:a16="http://schemas.microsoft.com/office/drawing/2014/main" id="{D5C1F988-AB13-B3F2-5110-38C4BC17D130}"/>
              </a:ext>
            </a:extLst>
          </p:cNvPr>
          <p:cNvPicPr>
            <a:picLocks noChangeAspect="1"/>
          </p:cNvPicPr>
          <p:nvPr userDrawn="1"/>
        </p:nvPicPr>
        <p:blipFill>
          <a:blip r:embed="rId2"/>
          <a:stretch>
            <a:fillRect/>
          </a:stretch>
        </p:blipFill>
        <p:spPr>
          <a:xfrm>
            <a:off x="235629" y="233460"/>
            <a:ext cx="1033392" cy="234129"/>
          </a:xfrm>
          <a:prstGeom prst="rect">
            <a:avLst/>
          </a:prstGeom>
          <a:ln w="12700">
            <a:miter lim="400000"/>
          </a:ln>
        </p:spPr>
      </p:pic>
      <p:sp>
        <p:nvSpPr>
          <p:cNvPr id="3" name="Text Placeholder 2">
            <a:extLst>
              <a:ext uri="{FF2B5EF4-FFF2-40B4-BE49-F238E27FC236}">
                <a16:creationId xmlns:a16="http://schemas.microsoft.com/office/drawing/2014/main" id="{C6EA7FFA-2D02-0F42-4459-228AB0F54F36}"/>
              </a:ext>
            </a:extLst>
          </p:cNvPr>
          <p:cNvSpPr>
            <a:spLocks noGrp="1"/>
          </p:cNvSpPr>
          <p:nvPr>
            <p:ph type="body" sz="quarter" idx="10"/>
          </p:nvPr>
        </p:nvSpPr>
        <p:spPr>
          <a:xfrm>
            <a:off x="854351" y="3429000"/>
            <a:ext cx="1369943" cy="2041525"/>
          </a:xfrm>
        </p:spPr>
        <p:txBody>
          <a:bodyPr/>
          <a:lstStyle>
            <a:lvl1pPr>
              <a:defRPr sz="8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9" name="Text Placeholder 8">
            <a:extLst>
              <a:ext uri="{FF2B5EF4-FFF2-40B4-BE49-F238E27FC236}">
                <a16:creationId xmlns:a16="http://schemas.microsoft.com/office/drawing/2014/main" id="{98841DE9-2B1C-60A9-A496-74C799AAD0F9}"/>
              </a:ext>
            </a:extLst>
          </p:cNvPr>
          <p:cNvSpPr>
            <a:spLocks noGrp="1"/>
          </p:cNvSpPr>
          <p:nvPr>
            <p:ph type="body" sz="quarter" idx="11"/>
          </p:nvPr>
        </p:nvSpPr>
        <p:spPr>
          <a:xfrm>
            <a:off x="2407174" y="3429000"/>
            <a:ext cx="4100265" cy="2041525"/>
          </a:xfrm>
        </p:spPr>
        <p:txBody>
          <a:bodyPr/>
          <a:lstStyle>
            <a:lvl1pPr>
              <a:defRPr sz="10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4" name="Picture Placeholder 3">
            <a:extLst>
              <a:ext uri="{FF2B5EF4-FFF2-40B4-BE49-F238E27FC236}">
                <a16:creationId xmlns:a16="http://schemas.microsoft.com/office/drawing/2014/main" id="{9CE1500D-D8D0-B46A-748A-047F349230DE}"/>
              </a:ext>
            </a:extLst>
          </p:cNvPr>
          <p:cNvSpPr>
            <a:spLocks noGrp="1"/>
          </p:cNvSpPr>
          <p:nvPr>
            <p:ph type="pic" sz="quarter" idx="12"/>
          </p:nvPr>
        </p:nvSpPr>
        <p:spPr>
          <a:xfrm>
            <a:off x="7060759" y="1122363"/>
            <a:ext cx="4885180" cy="4348162"/>
          </a:xfrm>
        </p:spPr>
        <p:txBody>
          <a:bodyPr/>
          <a:lstStyle/>
          <a:p>
            <a:endParaRPr lang="en-NO"/>
          </a:p>
        </p:txBody>
      </p:sp>
      <p:sp>
        <p:nvSpPr>
          <p:cNvPr id="2" name="Plassholder for bunntekst 4">
            <a:extLst>
              <a:ext uri="{FF2B5EF4-FFF2-40B4-BE49-F238E27FC236}">
                <a16:creationId xmlns:a16="http://schemas.microsoft.com/office/drawing/2014/main" id="{873570A7-AF36-2346-A723-F5FCC75CF7C3}"/>
              </a:ext>
            </a:extLst>
          </p:cNvPr>
          <p:cNvSpPr txBox="1">
            <a:spLocks/>
          </p:cNvSpPr>
          <p:nvPr userDrawn="1"/>
        </p:nvSpPr>
        <p:spPr>
          <a:xfrm>
            <a:off x="10594067"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a:solidFill>
                  <a:schemeClr val="tx1">
                    <a:lumMod val="50000"/>
                    <a:lumOff val="50000"/>
                  </a:schemeClr>
                </a:solidFill>
                <a:latin typeface="CircularAutoStore TT Light" panose="020B0404010101010104" pitchFamily="34" charset="77"/>
                <a:cs typeface="CircularAutoStore TT Light" panose="020B0404010101010104" pitchFamily="34" charset="77"/>
              </a:rPr>
              <a:t>autostoresystem.com</a:t>
            </a:r>
          </a:p>
        </p:txBody>
      </p:sp>
      <p:sp>
        <p:nvSpPr>
          <p:cNvPr id="10" name="Rectangle 9">
            <a:extLst>
              <a:ext uri="{FF2B5EF4-FFF2-40B4-BE49-F238E27FC236}">
                <a16:creationId xmlns:a16="http://schemas.microsoft.com/office/drawing/2014/main" id="{9C3A3F1F-722D-F970-5C01-CE47B59A20B0}"/>
              </a:ext>
            </a:extLst>
          </p:cNvPr>
          <p:cNvSpPr/>
          <p:nvPr userDrawn="1"/>
        </p:nvSpPr>
        <p:spPr>
          <a:xfrm>
            <a:off x="11871297" y="6550073"/>
            <a:ext cx="320703" cy="32070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Plassholder for lysbildenummer 5">
            <a:extLst>
              <a:ext uri="{FF2B5EF4-FFF2-40B4-BE49-F238E27FC236}">
                <a16:creationId xmlns:a16="http://schemas.microsoft.com/office/drawing/2014/main" id="{F73201A1-3E99-96BA-F421-027CE4607892}"/>
              </a:ext>
            </a:extLst>
          </p:cNvPr>
          <p:cNvSpPr txBox="1">
            <a:spLocks/>
          </p:cNvSpPr>
          <p:nvPr userDrawn="1"/>
        </p:nvSpPr>
        <p:spPr>
          <a:xfrm>
            <a:off x="11832865" y="667046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a:solidFill>
                <a:schemeClr val="bg1"/>
              </a:solidFill>
              <a:latin typeface="CircularAutoStore TT Light" panose="020B0404010101010104" pitchFamily="34" charset="77"/>
              <a:cs typeface="CircularAutoStore TT Light" panose="020B0404010101010104" pitchFamily="34" charset="77"/>
            </a:endParaRPr>
          </a:p>
        </p:txBody>
      </p:sp>
    </p:spTree>
    <p:extLst>
      <p:ext uri="{BB962C8B-B14F-4D97-AF65-F5344CB8AC3E}">
        <p14:creationId xmlns:p14="http://schemas.microsoft.com/office/powerpoint/2010/main" val="19680632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lide w/Customer Log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1AC4E5-C09E-410B-BCE8-AFC3A649F312}"/>
              </a:ext>
            </a:extLst>
          </p:cNvPr>
          <p:cNvSpPr>
            <a:spLocks noGrp="1"/>
          </p:cNvSpPr>
          <p:nvPr>
            <p:ph type="title" hasCustomPrompt="1"/>
          </p:nvPr>
        </p:nvSpPr>
        <p:spPr>
          <a:xfrm>
            <a:off x="271461" y="817234"/>
            <a:ext cx="9457329" cy="431002"/>
          </a:xfrm>
          <a:prstGeom prst="rect">
            <a:avLst/>
          </a:prstGeom>
        </p:spPr>
        <p:txBody>
          <a:bodyPr/>
          <a:lstStyle>
            <a:lvl1pPr algn="l">
              <a:defRPr>
                <a:solidFill>
                  <a:schemeClr val="tx1"/>
                </a:solidFill>
              </a:defRPr>
            </a:lvl1pPr>
          </a:lstStyle>
          <a:p>
            <a:r>
              <a:rPr lang="en-US"/>
              <a:t>Customer Name | Slide Title</a:t>
            </a:r>
          </a:p>
        </p:txBody>
      </p:sp>
      <p:sp>
        <p:nvSpPr>
          <p:cNvPr id="3" name="Slide Number Placeholder 2">
            <a:extLst>
              <a:ext uri="{FF2B5EF4-FFF2-40B4-BE49-F238E27FC236}">
                <a16:creationId xmlns:a16="http://schemas.microsoft.com/office/drawing/2014/main" id="{3E2E224A-CC63-492C-9995-55EA07E2A6B5}"/>
              </a:ext>
            </a:extLst>
          </p:cNvPr>
          <p:cNvSpPr>
            <a:spLocks noGrp="1"/>
          </p:cNvSpPr>
          <p:nvPr>
            <p:ph type="sldNum" sz="quarter" idx="10"/>
          </p:nvPr>
        </p:nvSpPr>
        <p:spPr>
          <a:xfrm>
            <a:off x="5823341" y="6488668"/>
            <a:ext cx="545318" cy="369332"/>
          </a:xfrm>
          <a:prstGeom prst="rect">
            <a:avLst/>
          </a:prstGeom>
        </p:spPr>
        <p:txBody>
          <a:bodyPr/>
          <a:lstStyle>
            <a:lvl1pPr>
              <a:defRPr sz="900"/>
            </a:lvl1pPr>
          </a:lstStyle>
          <a:p>
            <a:fld id="{98CEC0F6-420E-47F7-8BBA-2CCCF0338FB6}" type="slidenum">
              <a:rPr lang="en-US" smtClean="0"/>
              <a:pPr/>
              <a:t>‹#›</a:t>
            </a:fld>
            <a:endParaRPr lang="en-US"/>
          </a:p>
        </p:txBody>
      </p:sp>
      <p:sp>
        <p:nvSpPr>
          <p:cNvPr id="21" name="Text Placeholder 20">
            <a:extLst>
              <a:ext uri="{FF2B5EF4-FFF2-40B4-BE49-F238E27FC236}">
                <a16:creationId xmlns:a16="http://schemas.microsoft.com/office/drawing/2014/main" id="{2B01B2C8-9A9E-4AC3-BA7B-B2ADCB98DFEE}"/>
              </a:ext>
            </a:extLst>
          </p:cNvPr>
          <p:cNvSpPr>
            <a:spLocks noGrp="1"/>
          </p:cNvSpPr>
          <p:nvPr>
            <p:ph type="body" sz="quarter" idx="13"/>
          </p:nvPr>
        </p:nvSpPr>
        <p:spPr>
          <a:xfrm>
            <a:off x="271462" y="1817151"/>
            <a:ext cx="11649075" cy="4545549"/>
          </a:xfrm>
          <a:prstGeom prst="rect">
            <a:avLst/>
          </a:prstGeom>
        </p:spPr>
        <p:txBody>
          <a:bodyPr/>
          <a:lstStyle>
            <a:lvl1pPr marL="0" indent="0">
              <a:spcAft>
                <a:spcPts val="1000"/>
              </a:spcAft>
              <a:buClr>
                <a:schemeClr val="accent1"/>
              </a:buClr>
              <a:buFontTx/>
              <a:buNone/>
              <a:defRPr sz="1600"/>
            </a:lvl1pPr>
            <a:lvl2pPr marL="936000" indent="-468000">
              <a:spcAft>
                <a:spcPts val="1000"/>
              </a:spcAft>
              <a:buClr>
                <a:schemeClr val="accent1"/>
              </a:buClr>
              <a:buFont typeface="Arial" panose="020B0604020202020204" pitchFamily="34" charset="0"/>
              <a:buChar char="•"/>
              <a:defRPr sz="1600"/>
            </a:lvl2pPr>
            <a:lvl3pPr marL="1404000" indent="-468000">
              <a:spcAft>
                <a:spcPts val="1000"/>
              </a:spcAft>
              <a:buClr>
                <a:schemeClr val="accent1"/>
              </a:buClr>
              <a:buFont typeface="Arial" panose="020B0604020202020204" pitchFamily="34" charset="0"/>
              <a:buChar char="•"/>
              <a:defRPr sz="1600"/>
            </a:lvl3pPr>
            <a:lvl4pPr marL="1872000" indent="-468000">
              <a:spcAft>
                <a:spcPts val="1000"/>
              </a:spcAft>
              <a:buClr>
                <a:schemeClr val="accent1"/>
              </a:buClr>
              <a:buFont typeface="Arial" panose="020B0604020202020204" pitchFamily="34" charset="0"/>
              <a:buChar char="•"/>
              <a:defRPr sz="1600"/>
            </a:lvl4pPr>
            <a:lvl5pPr marL="2340000" indent="-468000">
              <a:spcAft>
                <a:spcPts val="1000"/>
              </a:spcAft>
              <a:buClr>
                <a:schemeClr val="accent1"/>
              </a:buClr>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a:extLst>
              <a:ext uri="{FF2B5EF4-FFF2-40B4-BE49-F238E27FC236}">
                <a16:creationId xmlns:a16="http://schemas.microsoft.com/office/drawing/2014/main" id="{BF712ECC-A02F-4791-A4BE-3A462B5141BF}"/>
              </a:ext>
            </a:extLst>
          </p:cNvPr>
          <p:cNvSpPr>
            <a:spLocks noGrp="1"/>
          </p:cNvSpPr>
          <p:nvPr>
            <p:ph type="body" sz="quarter" idx="14" hasCustomPrompt="1"/>
          </p:nvPr>
        </p:nvSpPr>
        <p:spPr>
          <a:xfrm>
            <a:off x="271461" y="1374204"/>
            <a:ext cx="11649075" cy="431003"/>
          </a:xfrm>
          <a:prstGeom prst="rect">
            <a:avLst/>
          </a:prstGeom>
        </p:spPr>
        <p:txBody>
          <a:bodyPr/>
          <a:lstStyle>
            <a:lvl1pPr marL="0" indent="0">
              <a:buFontTx/>
              <a:buNone/>
              <a:defRPr sz="1800" b="1">
                <a:solidFill>
                  <a:schemeClr val="accent1"/>
                </a:solidFill>
              </a:defRPr>
            </a:lvl1pPr>
          </a:lstStyle>
          <a:p>
            <a:pPr lvl="0"/>
            <a:r>
              <a:rPr lang="en-US"/>
              <a:t>Slide Sub-Title</a:t>
            </a:r>
          </a:p>
        </p:txBody>
      </p:sp>
      <p:sp>
        <p:nvSpPr>
          <p:cNvPr id="4" name="Plassholder for bunntekst 4">
            <a:extLst>
              <a:ext uri="{FF2B5EF4-FFF2-40B4-BE49-F238E27FC236}">
                <a16:creationId xmlns:a16="http://schemas.microsoft.com/office/drawing/2014/main" id="{2AAB735D-ED24-62D7-C0B6-25C08EE1EF47}"/>
              </a:ext>
            </a:extLst>
          </p:cNvPr>
          <p:cNvSpPr>
            <a:spLocks noGrp="1"/>
          </p:cNvSpPr>
          <p:nvPr>
            <p:ph type="ftr" sz="quarter" idx="3"/>
          </p:nvPr>
        </p:nvSpPr>
        <p:spPr>
          <a:xfrm>
            <a:off x="371475" y="6499943"/>
            <a:ext cx="1800225" cy="221533"/>
          </a:xfrm>
          <a:prstGeom prst="rect">
            <a:avLst/>
          </a:prstGeom>
        </p:spPr>
        <p:txBody>
          <a:bodyPr lIns="0" tIns="0" rIns="90000" bIns="46800" anchor="t" anchorCtr="0"/>
          <a:lstStyle>
            <a:lvl1pPr>
              <a:defRPr sz="900" b="1"/>
            </a:lvl1pPr>
          </a:lstStyle>
          <a:p>
            <a:r>
              <a:rPr lang="en-US"/>
              <a:t>The Perfume Shop</a:t>
            </a:r>
          </a:p>
        </p:txBody>
      </p:sp>
    </p:spTree>
    <p:extLst>
      <p:ext uri="{BB962C8B-B14F-4D97-AF65-F5344CB8AC3E}">
        <p14:creationId xmlns:p14="http://schemas.microsoft.com/office/powerpoint/2010/main" val="24417849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Heading and conten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6CA163-7A85-482B-BD92-12BBAC613BE1}"/>
              </a:ext>
            </a:extLst>
          </p:cNvPr>
          <p:cNvSpPr>
            <a:spLocks noGrp="1"/>
          </p:cNvSpPr>
          <p:nvPr>
            <p:ph type="title" hasCustomPrompt="1"/>
          </p:nvPr>
        </p:nvSpPr>
        <p:spPr>
          <a:xfrm>
            <a:off x="810101" y="855597"/>
            <a:ext cx="10571798" cy="738664"/>
          </a:xfrm>
        </p:spPr>
        <p:txBody>
          <a:bodyPr>
            <a:normAutofit/>
          </a:bodyPr>
          <a:lstStyle>
            <a:lvl1pPr>
              <a:defRPr/>
            </a:lvl1pPr>
          </a:lstStyle>
          <a:p>
            <a:r>
              <a:rPr lang="nb-NO" dirty="0" err="1"/>
              <a:t>Click</a:t>
            </a:r>
            <a:r>
              <a:rPr lang="nb-NO" dirty="0"/>
              <a:t> to </a:t>
            </a:r>
            <a:r>
              <a:rPr lang="nb-NO" dirty="0" err="1"/>
              <a:t>insert</a:t>
            </a:r>
            <a:r>
              <a:rPr lang="nb-NO" dirty="0"/>
              <a:t> heading</a:t>
            </a:r>
          </a:p>
        </p:txBody>
      </p:sp>
      <p:sp>
        <p:nvSpPr>
          <p:cNvPr id="3" name="Plassholder for innhold 2">
            <a:extLst>
              <a:ext uri="{FF2B5EF4-FFF2-40B4-BE49-F238E27FC236}">
                <a16:creationId xmlns:a16="http://schemas.microsoft.com/office/drawing/2014/main" id="{977C68E6-F773-49EB-8849-75B57ED0E8FD}"/>
              </a:ext>
            </a:extLst>
          </p:cNvPr>
          <p:cNvSpPr>
            <a:spLocks noGrp="1"/>
          </p:cNvSpPr>
          <p:nvPr>
            <p:ph idx="1" hasCustomPrompt="1"/>
          </p:nvPr>
        </p:nvSpPr>
        <p:spPr/>
        <p:txBody>
          <a:bodyPr>
            <a:normAutofit/>
          </a:bodyPr>
          <a:lstStyle>
            <a:lvl1pPr>
              <a:buSzPct val="100000"/>
              <a:defRPr sz="1400"/>
            </a:lvl1pPr>
            <a:lvl2pPr>
              <a:buSzPct val="100000"/>
              <a:defRPr sz="1400"/>
            </a:lvl2pPr>
            <a:lvl3pPr>
              <a:buSzPct val="100000"/>
              <a:defRPr sz="1400"/>
            </a:lvl3pPr>
            <a:lvl4pPr>
              <a:buSzPct val="100000"/>
              <a:defRPr sz="1400"/>
            </a:lvl4pPr>
            <a:lvl5pPr>
              <a:buSzPct val="100000"/>
              <a:defRPr sz="1400"/>
            </a:lvl5pPr>
          </a:lstStyle>
          <a:p>
            <a:pPr lvl="0"/>
            <a:r>
              <a:rPr lang="nb-NO" dirty="0" err="1"/>
              <a:t>Click</a:t>
            </a:r>
            <a:r>
              <a:rPr lang="nb-NO" dirty="0"/>
              <a:t> to </a:t>
            </a:r>
            <a:r>
              <a:rPr lang="nb-NO" dirty="0" err="1"/>
              <a:t>insert</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a:p>
            <a:pPr marL="468000" marR="0" lvl="0" indent="-468000" algn="l" defTabSz="914400" rtl="0" eaLnBrk="1" fontAlgn="auto" latinLnBrk="0" hangingPunct="1">
              <a:lnSpc>
                <a:spcPct val="100000"/>
              </a:lnSpc>
              <a:spcBef>
                <a:spcPts val="0"/>
              </a:spcBef>
              <a:spcAft>
                <a:spcPts val="3000"/>
              </a:spcAft>
              <a:buClrTx/>
              <a:buSzPct val="100000"/>
              <a:buFont typeface="Arial" panose="020B0604020202020204" pitchFamily="34" charset="0"/>
              <a:buNone/>
              <a:tabLst/>
              <a:defRPr/>
            </a:pPr>
            <a:endParaRPr lang="nb-NO" dirty="0"/>
          </a:p>
        </p:txBody>
      </p:sp>
      <p:sp>
        <p:nvSpPr>
          <p:cNvPr id="8" name="TextBox 7"/>
          <p:cNvSpPr txBox="1"/>
          <p:nvPr userDrawn="1"/>
        </p:nvSpPr>
        <p:spPr>
          <a:xfrm>
            <a:off x="1264908" y="6436085"/>
            <a:ext cx="1164101" cy="21544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Arial" panose="020B0604020202020204" pitchFamily="34" charset="0"/>
              </a:rPr>
              <a:t>autostoresystem.com</a:t>
            </a:r>
          </a:p>
        </p:txBody>
      </p:sp>
      <p:sp>
        <p:nvSpPr>
          <p:cNvPr id="9" name="Slide Number Placeholder 3"/>
          <p:cNvSpPr>
            <a:spLocks noGrp="1"/>
          </p:cNvSpPr>
          <p:nvPr>
            <p:ph type="sldNum" sz="quarter" idx="12"/>
          </p:nvPr>
        </p:nvSpPr>
        <p:spPr>
          <a:xfrm>
            <a:off x="11562663" y="6339540"/>
            <a:ext cx="309789" cy="252939"/>
          </a:xfrm>
          <a:prstGeom prst="rect">
            <a:avLst/>
          </a:prstGeom>
        </p:spPr>
        <p:txBody>
          <a:bodyPr anchor="ctr"/>
          <a:lstStyle>
            <a:lvl1pPr algn="ctr">
              <a:defRPr sz="800">
                <a:solidFill>
                  <a:srgbClr val="4B5554"/>
                </a:solidFill>
                <a:latin typeface="Arial" panose="020B0604020202020204" pitchFamily="34" charset="0"/>
              </a:defRPr>
            </a:lvl1pPr>
          </a:lstStyle>
          <a:p>
            <a:fld id="{502AA32E-850A-4F3A-9344-4AB458E1939A}" type="slidenum">
              <a:rPr lang="en-AU" smtClean="0"/>
              <a:pPr/>
              <a:t>‹#›</a:t>
            </a:fld>
            <a:endParaRPr lang="en-AU" dirty="0"/>
          </a:p>
        </p:txBody>
      </p:sp>
      <p:sp>
        <p:nvSpPr>
          <p:cNvPr id="10" name="Oval 9"/>
          <p:cNvSpPr/>
          <p:nvPr userDrawn="1"/>
        </p:nvSpPr>
        <p:spPr>
          <a:xfrm>
            <a:off x="11562663" y="6308482"/>
            <a:ext cx="307377" cy="307377"/>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Arial" panose="020B0604020202020204" pitchFamily="34" charset="0"/>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7315" y="6399175"/>
            <a:ext cx="853196" cy="192822"/>
          </a:xfrm>
          <a:prstGeom prst="rect">
            <a:avLst/>
          </a:prstGeom>
        </p:spPr>
      </p:pic>
    </p:spTree>
    <p:extLst>
      <p:ext uri="{BB962C8B-B14F-4D97-AF65-F5344CB8AC3E}">
        <p14:creationId xmlns:p14="http://schemas.microsoft.com/office/powerpoint/2010/main" val="8017056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Full bleed">
    <p:bg>
      <p:bgPr>
        <a:solidFill>
          <a:srgbClr val="E4E0D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76673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_White">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83AF05B2-4B56-824D-B720-497BC0E41A1C}"/>
              </a:ext>
            </a:extLst>
          </p:cNvPr>
          <p:cNvSpPr>
            <a:spLocks noGrp="1"/>
          </p:cNvSpPr>
          <p:nvPr>
            <p:ph type="ctrTitle" hasCustomPrompt="1"/>
          </p:nvPr>
        </p:nvSpPr>
        <p:spPr>
          <a:xfrm>
            <a:off x="854434" y="1122364"/>
            <a:ext cx="5653088" cy="2137672"/>
          </a:xfrm>
        </p:spPr>
        <p:txBody>
          <a:bodyPr lIns="0" tIns="0" rIns="0" bIns="0" anchor="t" anchorCtr="0">
            <a:normAutofit/>
          </a:bodyPr>
          <a:lstStyle>
            <a:lvl1pPr algn="l">
              <a:defRPr sz="5400">
                <a:solidFill>
                  <a:schemeClr val="tx1">
                    <a:lumMod val="85000"/>
                    <a:lumOff val="15000"/>
                  </a:schemeClr>
                </a:solidFill>
              </a:defRPr>
            </a:lvl1pPr>
          </a:lstStyle>
          <a:p>
            <a:r>
              <a:rPr lang="en-US" noProof="0"/>
              <a:t>Click to add title</a:t>
            </a:r>
          </a:p>
        </p:txBody>
      </p:sp>
      <p:sp>
        <p:nvSpPr>
          <p:cNvPr id="6" name="Footer Placeholder 9">
            <a:extLst>
              <a:ext uri="{FF2B5EF4-FFF2-40B4-BE49-F238E27FC236}">
                <a16:creationId xmlns:a16="http://schemas.microsoft.com/office/drawing/2014/main" id="{B19EBE4C-2C37-E4BB-BDCE-677CB7F92B87}"/>
              </a:ext>
            </a:extLst>
          </p:cNvPr>
          <p:cNvSpPr>
            <a:spLocks noGrp="1"/>
          </p:cNvSpPr>
          <p:nvPr>
            <p:ph type="ftr" sz="quarter" idx="3"/>
          </p:nvPr>
        </p:nvSpPr>
        <p:spPr>
          <a:xfrm>
            <a:off x="246782" y="6631050"/>
            <a:ext cx="3708400" cy="231775"/>
          </a:xfrm>
          <a:prstGeom prst="rect">
            <a:avLst/>
          </a:prstGeom>
        </p:spPr>
        <p:txBody>
          <a:bodyPr vert="horz" lIns="0" tIns="0" rIns="0" bIns="0" rtlCol="0" anchor="t" anchorCtr="0"/>
          <a:lstStyle>
            <a:lvl1pPr algn="l">
              <a:defRPr sz="600" b="0" i="0">
                <a:solidFill>
                  <a:schemeClr val="tx1">
                    <a:lumMod val="50000"/>
                    <a:lumOff val="50000"/>
                  </a:schemeClr>
                </a:solidFill>
                <a:latin typeface="CircularAutoStore TT Light" panose="020B0404010101010104" pitchFamily="34" charset="77"/>
                <a:cs typeface="CircularAutoStore TT Light" panose="020B0404010101010104" pitchFamily="34" charset="77"/>
              </a:defRPr>
            </a:lvl1pPr>
          </a:lstStyle>
          <a:p>
            <a:r>
              <a:rPr lang="nb-NO">
                <a:latin typeface="CircularAutoStore TT Medium" panose="020B0504010101010104" pitchFamily="34" charset="77"/>
                <a:cs typeface="CircularAutoStore TT Medium" panose="020B0504010101010104" pitchFamily="34" charset="77"/>
              </a:rPr>
              <a:t>Corporate Presentation</a:t>
            </a:r>
            <a:r>
              <a:rPr lang="nb-NO"/>
              <a:t> | Name of Presenter</a:t>
            </a:r>
          </a:p>
        </p:txBody>
      </p:sp>
      <p:pic>
        <p:nvPicPr>
          <p:cNvPr id="8" name="Picture 6" descr="Picture 6">
            <a:extLst>
              <a:ext uri="{FF2B5EF4-FFF2-40B4-BE49-F238E27FC236}">
                <a16:creationId xmlns:a16="http://schemas.microsoft.com/office/drawing/2014/main" id="{D5C1F988-AB13-B3F2-5110-38C4BC17D130}"/>
              </a:ext>
            </a:extLst>
          </p:cNvPr>
          <p:cNvPicPr>
            <a:picLocks noChangeAspect="1"/>
          </p:cNvPicPr>
          <p:nvPr userDrawn="1"/>
        </p:nvPicPr>
        <p:blipFill>
          <a:blip r:embed="rId2"/>
          <a:stretch>
            <a:fillRect/>
          </a:stretch>
        </p:blipFill>
        <p:spPr>
          <a:xfrm>
            <a:off x="235629" y="233460"/>
            <a:ext cx="1033392" cy="234129"/>
          </a:xfrm>
          <a:prstGeom prst="rect">
            <a:avLst/>
          </a:prstGeom>
          <a:ln w="12700">
            <a:miter lim="400000"/>
          </a:ln>
        </p:spPr>
      </p:pic>
      <p:sp>
        <p:nvSpPr>
          <p:cNvPr id="3" name="Text Placeholder 2">
            <a:extLst>
              <a:ext uri="{FF2B5EF4-FFF2-40B4-BE49-F238E27FC236}">
                <a16:creationId xmlns:a16="http://schemas.microsoft.com/office/drawing/2014/main" id="{C6EA7FFA-2D02-0F42-4459-228AB0F54F36}"/>
              </a:ext>
            </a:extLst>
          </p:cNvPr>
          <p:cNvSpPr>
            <a:spLocks noGrp="1"/>
          </p:cNvSpPr>
          <p:nvPr>
            <p:ph type="body" sz="quarter" idx="10"/>
          </p:nvPr>
        </p:nvSpPr>
        <p:spPr>
          <a:xfrm>
            <a:off x="854351" y="3429000"/>
            <a:ext cx="1369943" cy="2041525"/>
          </a:xfrm>
        </p:spPr>
        <p:txBody>
          <a:bodyPr/>
          <a:lstStyle>
            <a:lvl1pPr>
              <a:defRPr sz="800" b="0" i="0">
                <a:latin typeface="CircularAutoStore TT Medium" panose="020B0504010101010104" pitchFamily="34" charset="77"/>
                <a:cs typeface="CircularAutoStore TT Medium" panose="020B0504010101010104" pitchFamily="34" charset="77"/>
              </a:defRPr>
            </a:lvl1pPr>
          </a:lstStyle>
          <a:p>
            <a:pPr lvl="0"/>
            <a:r>
              <a:rPr lang="en-GB"/>
              <a:t>Click to edit Master text styles</a:t>
            </a:r>
          </a:p>
        </p:txBody>
      </p:sp>
      <p:sp>
        <p:nvSpPr>
          <p:cNvPr id="9" name="Text Placeholder 8">
            <a:extLst>
              <a:ext uri="{FF2B5EF4-FFF2-40B4-BE49-F238E27FC236}">
                <a16:creationId xmlns:a16="http://schemas.microsoft.com/office/drawing/2014/main" id="{98841DE9-2B1C-60A9-A496-74C799AAD0F9}"/>
              </a:ext>
            </a:extLst>
          </p:cNvPr>
          <p:cNvSpPr>
            <a:spLocks noGrp="1"/>
          </p:cNvSpPr>
          <p:nvPr>
            <p:ph type="body" sz="quarter" idx="11"/>
          </p:nvPr>
        </p:nvSpPr>
        <p:spPr>
          <a:xfrm>
            <a:off x="2407174" y="3429000"/>
            <a:ext cx="4100265" cy="2041525"/>
          </a:xfrm>
        </p:spPr>
        <p:txBody>
          <a:bodyPr/>
          <a:lstStyle>
            <a:lvl1pPr>
              <a:defRPr sz="10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4" name="Picture Placeholder 3">
            <a:extLst>
              <a:ext uri="{FF2B5EF4-FFF2-40B4-BE49-F238E27FC236}">
                <a16:creationId xmlns:a16="http://schemas.microsoft.com/office/drawing/2014/main" id="{9CE1500D-D8D0-B46A-748A-047F349230DE}"/>
              </a:ext>
            </a:extLst>
          </p:cNvPr>
          <p:cNvSpPr>
            <a:spLocks noGrp="1"/>
          </p:cNvSpPr>
          <p:nvPr>
            <p:ph type="pic" sz="quarter" idx="12"/>
          </p:nvPr>
        </p:nvSpPr>
        <p:spPr>
          <a:xfrm>
            <a:off x="7060759" y="1122363"/>
            <a:ext cx="4885180" cy="4348162"/>
          </a:xfrm>
        </p:spPr>
        <p:txBody>
          <a:bodyPr/>
          <a:lstStyle/>
          <a:p>
            <a:endParaRPr lang="en-NO"/>
          </a:p>
        </p:txBody>
      </p:sp>
      <p:sp>
        <p:nvSpPr>
          <p:cNvPr id="2" name="Plassholder for bunntekst 4">
            <a:extLst>
              <a:ext uri="{FF2B5EF4-FFF2-40B4-BE49-F238E27FC236}">
                <a16:creationId xmlns:a16="http://schemas.microsoft.com/office/drawing/2014/main" id="{C952077D-8A77-B5B6-72F7-A2A8CC1A2C10}"/>
              </a:ext>
            </a:extLst>
          </p:cNvPr>
          <p:cNvSpPr txBox="1">
            <a:spLocks/>
          </p:cNvSpPr>
          <p:nvPr userDrawn="1"/>
        </p:nvSpPr>
        <p:spPr>
          <a:xfrm>
            <a:off x="10594067"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a:solidFill>
                  <a:schemeClr val="tx1">
                    <a:lumMod val="50000"/>
                    <a:lumOff val="50000"/>
                  </a:schemeClr>
                </a:solidFill>
                <a:latin typeface="CircularAutoStore TT Light" panose="020B0404010101010104" pitchFamily="34" charset="77"/>
                <a:cs typeface="CircularAutoStore TT Light" panose="020B0404010101010104" pitchFamily="34" charset="77"/>
              </a:rPr>
              <a:t>autostoresystem.com</a:t>
            </a:r>
          </a:p>
        </p:txBody>
      </p:sp>
      <p:sp>
        <p:nvSpPr>
          <p:cNvPr id="10" name="Rectangle 9">
            <a:extLst>
              <a:ext uri="{FF2B5EF4-FFF2-40B4-BE49-F238E27FC236}">
                <a16:creationId xmlns:a16="http://schemas.microsoft.com/office/drawing/2014/main" id="{95A979E4-16EE-EF8F-D3A5-1115181497D7}"/>
              </a:ext>
            </a:extLst>
          </p:cNvPr>
          <p:cNvSpPr/>
          <p:nvPr userDrawn="1"/>
        </p:nvSpPr>
        <p:spPr>
          <a:xfrm>
            <a:off x="11871297" y="6550073"/>
            <a:ext cx="320703" cy="32070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Plassholder for lysbildenummer 5">
            <a:extLst>
              <a:ext uri="{FF2B5EF4-FFF2-40B4-BE49-F238E27FC236}">
                <a16:creationId xmlns:a16="http://schemas.microsoft.com/office/drawing/2014/main" id="{7CF53994-FD4B-B286-96AA-0F458B6F13E2}"/>
              </a:ext>
            </a:extLst>
          </p:cNvPr>
          <p:cNvSpPr txBox="1">
            <a:spLocks/>
          </p:cNvSpPr>
          <p:nvPr userDrawn="1"/>
        </p:nvSpPr>
        <p:spPr>
          <a:xfrm>
            <a:off x="11832865" y="667046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a:solidFill>
                <a:schemeClr val="bg1"/>
              </a:solidFill>
              <a:latin typeface="CircularAutoStore TT Light" panose="020B0404010101010104" pitchFamily="34" charset="77"/>
              <a:cs typeface="CircularAutoStore TT Light" panose="020B0404010101010104" pitchFamily="34" charset="77"/>
            </a:endParaRPr>
          </a:p>
        </p:txBody>
      </p:sp>
    </p:spTree>
    <p:extLst>
      <p:ext uri="{BB962C8B-B14F-4D97-AF65-F5344CB8AC3E}">
        <p14:creationId xmlns:p14="http://schemas.microsoft.com/office/powerpoint/2010/main" val="472054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_White">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83AF05B2-4B56-824D-B720-497BC0E41A1C}"/>
              </a:ext>
            </a:extLst>
          </p:cNvPr>
          <p:cNvSpPr>
            <a:spLocks noGrp="1"/>
          </p:cNvSpPr>
          <p:nvPr>
            <p:ph type="ctrTitle" hasCustomPrompt="1"/>
          </p:nvPr>
        </p:nvSpPr>
        <p:spPr>
          <a:xfrm>
            <a:off x="854434" y="1122364"/>
            <a:ext cx="5653088" cy="2137672"/>
          </a:xfrm>
        </p:spPr>
        <p:txBody>
          <a:bodyPr lIns="0" tIns="0" rIns="0" bIns="0" anchor="t" anchorCtr="0">
            <a:normAutofit/>
          </a:bodyPr>
          <a:lstStyle>
            <a:lvl1pPr algn="l">
              <a:defRPr sz="5400">
                <a:solidFill>
                  <a:schemeClr val="tx1">
                    <a:lumMod val="85000"/>
                    <a:lumOff val="15000"/>
                  </a:schemeClr>
                </a:solidFill>
              </a:defRPr>
            </a:lvl1pPr>
          </a:lstStyle>
          <a:p>
            <a:r>
              <a:rPr lang="en-US" noProof="0"/>
              <a:t>Click to add title</a:t>
            </a:r>
          </a:p>
        </p:txBody>
      </p:sp>
      <p:sp>
        <p:nvSpPr>
          <p:cNvPr id="5" name="Plassholder for bunntekst 4">
            <a:extLst>
              <a:ext uri="{FF2B5EF4-FFF2-40B4-BE49-F238E27FC236}">
                <a16:creationId xmlns:a16="http://schemas.microsoft.com/office/drawing/2014/main" id="{3536F8C7-8A5D-E927-8686-146C02DEBE76}"/>
              </a:ext>
            </a:extLst>
          </p:cNvPr>
          <p:cNvSpPr txBox="1">
            <a:spLocks/>
          </p:cNvSpPr>
          <p:nvPr userDrawn="1"/>
        </p:nvSpPr>
        <p:spPr>
          <a:xfrm>
            <a:off x="10594067" y="6631050"/>
            <a:ext cx="1080807" cy="221533"/>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b="0" i="0" noProof="0">
                <a:solidFill>
                  <a:schemeClr val="tx1">
                    <a:lumMod val="50000"/>
                    <a:lumOff val="50000"/>
                  </a:schemeClr>
                </a:solidFill>
                <a:latin typeface="CircularAutoStore TT Light" panose="020B0404010101010104" pitchFamily="34" charset="77"/>
                <a:cs typeface="CircularAutoStore TT Light" panose="020B0404010101010104" pitchFamily="34" charset="77"/>
              </a:rPr>
              <a:t>autostoresystem.com</a:t>
            </a:r>
          </a:p>
        </p:txBody>
      </p:sp>
      <p:sp>
        <p:nvSpPr>
          <p:cNvPr id="6" name="Footer Placeholder 9">
            <a:extLst>
              <a:ext uri="{FF2B5EF4-FFF2-40B4-BE49-F238E27FC236}">
                <a16:creationId xmlns:a16="http://schemas.microsoft.com/office/drawing/2014/main" id="{B19EBE4C-2C37-E4BB-BDCE-677CB7F92B87}"/>
              </a:ext>
            </a:extLst>
          </p:cNvPr>
          <p:cNvSpPr>
            <a:spLocks noGrp="1"/>
          </p:cNvSpPr>
          <p:nvPr>
            <p:ph type="ftr" sz="quarter" idx="3"/>
          </p:nvPr>
        </p:nvSpPr>
        <p:spPr>
          <a:xfrm>
            <a:off x="246782" y="6631050"/>
            <a:ext cx="3708400" cy="231775"/>
          </a:xfrm>
          <a:prstGeom prst="rect">
            <a:avLst/>
          </a:prstGeom>
        </p:spPr>
        <p:txBody>
          <a:bodyPr vert="horz" lIns="0" tIns="0" rIns="0" bIns="0" rtlCol="0" anchor="t" anchorCtr="0"/>
          <a:lstStyle>
            <a:lvl1pPr algn="l">
              <a:defRPr sz="600" b="0" i="0">
                <a:solidFill>
                  <a:schemeClr val="tx1">
                    <a:lumMod val="50000"/>
                    <a:lumOff val="50000"/>
                  </a:schemeClr>
                </a:solidFill>
                <a:latin typeface="CircularAutoStore TT Light" panose="020B0404010101010104" pitchFamily="34" charset="77"/>
                <a:cs typeface="CircularAutoStore TT Light" panose="020B0404010101010104" pitchFamily="34" charset="77"/>
              </a:defRPr>
            </a:lvl1pPr>
          </a:lstStyle>
          <a:p>
            <a:r>
              <a:rPr lang="nb-NO">
                <a:latin typeface="CircularAutoStore TT Medium" panose="020B0504010101010104" pitchFamily="34" charset="77"/>
                <a:cs typeface="CircularAutoStore TT Medium" panose="020B0504010101010104" pitchFamily="34" charset="77"/>
              </a:rPr>
              <a:t>Corporate Presentation</a:t>
            </a:r>
            <a:r>
              <a:rPr lang="nb-NO"/>
              <a:t> | Name of Presenter</a:t>
            </a:r>
          </a:p>
        </p:txBody>
      </p:sp>
      <p:pic>
        <p:nvPicPr>
          <p:cNvPr id="8" name="Picture 6" descr="Picture 6">
            <a:extLst>
              <a:ext uri="{FF2B5EF4-FFF2-40B4-BE49-F238E27FC236}">
                <a16:creationId xmlns:a16="http://schemas.microsoft.com/office/drawing/2014/main" id="{D5C1F988-AB13-B3F2-5110-38C4BC17D130}"/>
              </a:ext>
            </a:extLst>
          </p:cNvPr>
          <p:cNvPicPr>
            <a:picLocks noChangeAspect="1"/>
          </p:cNvPicPr>
          <p:nvPr userDrawn="1"/>
        </p:nvPicPr>
        <p:blipFill>
          <a:blip r:embed="rId2"/>
          <a:stretch>
            <a:fillRect/>
          </a:stretch>
        </p:blipFill>
        <p:spPr>
          <a:xfrm>
            <a:off x="235629" y="233460"/>
            <a:ext cx="1033392" cy="234129"/>
          </a:xfrm>
          <a:prstGeom prst="rect">
            <a:avLst/>
          </a:prstGeom>
          <a:ln w="12700">
            <a:miter lim="400000"/>
          </a:ln>
        </p:spPr>
      </p:pic>
      <p:sp>
        <p:nvSpPr>
          <p:cNvPr id="3" name="Text Placeholder 2">
            <a:extLst>
              <a:ext uri="{FF2B5EF4-FFF2-40B4-BE49-F238E27FC236}">
                <a16:creationId xmlns:a16="http://schemas.microsoft.com/office/drawing/2014/main" id="{C6EA7FFA-2D02-0F42-4459-228AB0F54F36}"/>
              </a:ext>
            </a:extLst>
          </p:cNvPr>
          <p:cNvSpPr>
            <a:spLocks noGrp="1"/>
          </p:cNvSpPr>
          <p:nvPr>
            <p:ph type="body" sz="quarter" idx="10"/>
          </p:nvPr>
        </p:nvSpPr>
        <p:spPr>
          <a:xfrm>
            <a:off x="854351" y="3429000"/>
            <a:ext cx="1369943" cy="2041525"/>
          </a:xfrm>
        </p:spPr>
        <p:txBody>
          <a:bodyPr/>
          <a:lstStyle>
            <a:lvl1pPr>
              <a:defRPr sz="800" b="0" i="0">
                <a:latin typeface="CircularAutoStore TT Medium" panose="020B0504010101010104" pitchFamily="34" charset="77"/>
                <a:cs typeface="CircularAutoStore TT Medium" panose="020B0504010101010104" pitchFamily="34" charset="77"/>
              </a:defRPr>
            </a:lvl1pPr>
          </a:lstStyle>
          <a:p>
            <a:pPr lvl="0"/>
            <a:r>
              <a:rPr lang="en-GB"/>
              <a:t>Click to edit Master text styles</a:t>
            </a:r>
          </a:p>
        </p:txBody>
      </p:sp>
      <p:sp>
        <p:nvSpPr>
          <p:cNvPr id="9" name="Text Placeholder 8">
            <a:extLst>
              <a:ext uri="{FF2B5EF4-FFF2-40B4-BE49-F238E27FC236}">
                <a16:creationId xmlns:a16="http://schemas.microsoft.com/office/drawing/2014/main" id="{98841DE9-2B1C-60A9-A496-74C799AAD0F9}"/>
              </a:ext>
            </a:extLst>
          </p:cNvPr>
          <p:cNvSpPr>
            <a:spLocks noGrp="1"/>
          </p:cNvSpPr>
          <p:nvPr>
            <p:ph type="body" sz="quarter" idx="11"/>
          </p:nvPr>
        </p:nvSpPr>
        <p:spPr>
          <a:xfrm>
            <a:off x="2407174" y="3429000"/>
            <a:ext cx="4100265" cy="2041525"/>
          </a:xfrm>
        </p:spPr>
        <p:txBody>
          <a:bodyPr/>
          <a:lstStyle>
            <a:lvl1pPr>
              <a:defRPr sz="1000" b="0" i="0">
                <a:latin typeface="CircularAutoStore TT Light" panose="020B0404010101010104" pitchFamily="34" charset="77"/>
                <a:cs typeface="CircularAutoStore TT Light" panose="020B0404010101010104" pitchFamily="34" charset="77"/>
              </a:defRPr>
            </a:lvl1pPr>
          </a:lstStyle>
          <a:p>
            <a:pPr lvl="0"/>
            <a:r>
              <a:rPr lang="en-GB"/>
              <a:t>Click to edit Master text styles</a:t>
            </a:r>
          </a:p>
        </p:txBody>
      </p:sp>
      <p:sp>
        <p:nvSpPr>
          <p:cNvPr id="2" name="Rectangle 1">
            <a:extLst>
              <a:ext uri="{FF2B5EF4-FFF2-40B4-BE49-F238E27FC236}">
                <a16:creationId xmlns:a16="http://schemas.microsoft.com/office/drawing/2014/main" id="{40BF39D7-7C86-30D8-7F65-6F79C9B2D5B3}"/>
              </a:ext>
            </a:extLst>
          </p:cNvPr>
          <p:cNvSpPr/>
          <p:nvPr userDrawn="1"/>
        </p:nvSpPr>
        <p:spPr>
          <a:xfrm>
            <a:off x="11871297" y="6550073"/>
            <a:ext cx="320703" cy="32070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Plassholder for lysbildenummer 5">
            <a:extLst>
              <a:ext uri="{FF2B5EF4-FFF2-40B4-BE49-F238E27FC236}">
                <a16:creationId xmlns:a16="http://schemas.microsoft.com/office/drawing/2014/main" id="{89DAE13C-66DF-E964-5133-D17AD0FFF3D0}"/>
              </a:ext>
            </a:extLst>
          </p:cNvPr>
          <p:cNvSpPr txBox="1">
            <a:spLocks/>
          </p:cNvSpPr>
          <p:nvPr userDrawn="1"/>
        </p:nvSpPr>
        <p:spPr>
          <a:xfrm>
            <a:off x="11832865" y="6670468"/>
            <a:ext cx="386918" cy="231775"/>
          </a:xfrm>
          <a:prstGeom prst="rect">
            <a:avLst/>
          </a:prstGeom>
        </p:spPr>
        <p:txBody>
          <a:bodyPr vert="horz" lIns="0" tIns="0" rIns="0" bIns="0" rtlCol="0" anchor="t" anchorCtr="0"/>
          <a:lstStyle>
            <a:defPPr>
              <a:defRPr lang="nb-NO"/>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877436-3093-A84E-855D-D66708FE7094}" type="slidenum">
              <a:rPr lang="en-US" sz="600" b="0" i="0" smtClean="0">
                <a:solidFill>
                  <a:schemeClr val="bg1"/>
                </a:solidFill>
                <a:latin typeface="CircularAutoStore TT Light" panose="020B0404010101010104" pitchFamily="34" charset="77"/>
                <a:cs typeface="CircularAutoStore TT Light" panose="020B0404010101010104" pitchFamily="34" charset="77"/>
              </a:rPr>
              <a:pPr algn="ctr"/>
              <a:t>‹#›</a:t>
            </a:fld>
            <a:endParaRPr lang="en-US" sz="600" b="0" i="0">
              <a:solidFill>
                <a:schemeClr val="bg1"/>
              </a:solidFill>
              <a:latin typeface="CircularAutoStore TT Light" panose="020B0404010101010104" pitchFamily="34" charset="77"/>
              <a:cs typeface="CircularAutoStore TT Light" panose="020B0404010101010104" pitchFamily="34" charset="77"/>
            </a:endParaRPr>
          </a:p>
        </p:txBody>
      </p:sp>
      <p:sp>
        <p:nvSpPr>
          <p:cNvPr id="13" name="Media Placeholder 10">
            <a:extLst>
              <a:ext uri="{FF2B5EF4-FFF2-40B4-BE49-F238E27FC236}">
                <a16:creationId xmlns:a16="http://schemas.microsoft.com/office/drawing/2014/main" id="{AD32BB38-0411-C634-D819-59EB10196902}"/>
              </a:ext>
            </a:extLst>
          </p:cNvPr>
          <p:cNvSpPr>
            <a:spLocks noGrp="1"/>
          </p:cNvSpPr>
          <p:nvPr>
            <p:ph type="media" sz="quarter" idx="13"/>
          </p:nvPr>
        </p:nvSpPr>
        <p:spPr>
          <a:xfrm>
            <a:off x="7061200" y="1122363"/>
            <a:ext cx="4889500" cy="4348162"/>
          </a:xfrm>
        </p:spPr>
        <p:txBody>
          <a:bodyPr/>
          <a:lstStyle/>
          <a:p>
            <a:endParaRPr lang="en-NO"/>
          </a:p>
        </p:txBody>
      </p:sp>
    </p:spTree>
    <p:extLst>
      <p:ext uri="{BB962C8B-B14F-4D97-AF65-F5344CB8AC3E}">
        <p14:creationId xmlns:p14="http://schemas.microsoft.com/office/powerpoint/2010/main" val="593132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image" Target="../media/image10.png"/><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theme" Target="../theme/theme4.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D2247DC-0215-574B-B843-7E73E595B337}"/>
              </a:ext>
            </a:extLst>
          </p:cNvPr>
          <p:cNvSpPr>
            <a:spLocks noGrp="1"/>
          </p:cNvSpPr>
          <p:nvPr>
            <p:ph type="title"/>
          </p:nvPr>
        </p:nvSpPr>
        <p:spPr>
          <a:xfrm>
            <a:off x="371475" y="365125"/>
            <a:ext cx="10515600" cy="1325563"/>
          </a:xfrm>
          <a:prstGeom prst="rect">
            <a:avLst/>
          </a:prstGeom>
        </p:spPr>
        <p:txBody>
          <a:bodyPr vert="horz" lIns="0" tIns="0" rIns="0" bIns="0" rtlCol="0" anchor="ctr">
            <a:noAutofit/>
          </a:bodyPr>
          <a:lstStyle/>
          <a:p>
            <a:r>
              <a:rPr lang="en-US" noProof="0"/>
              <a:t>Click to edit Master title style</a:t>
            </a:r>
          </a:p>
        </p:txBody>
      </p:sp>
      <p:sp>
        <p:nvSpPr>
          <p:cNvPr id="30" name="Plassholder for tekst 29">
            <a:extLst>
              <a:ext uri="{FF2B5EF4-FFF2-40B4-BE49-F238E27FC236}">
                <a16:creationId xmlns:a16="http://schemas.microsoft.com/office/drawing/2014/main" id="{5FF49528-A404-C84E-8FA2-2614D8DC1A34}"/>
              </a:ext>
            </a:extLst>
          </p:cNvPr>
          <p:cNvSpPr>
            <a:spLocks noGrp="1"/>
          </p:cNvSpPr>
          <p:nvPr>
            <p:ph type="body" idx="1"/>
          </p:nvPr>
        </p:nvSpPr>
        <p:spPr>
          <a:xfrm>
            <a:off x="371475" y="1825625"/>
            <a:ext cx="105156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5853692"/>
      </p:ext>
    </p:extLst>
  </p:cSld>
  <p:clrMap bg1="lt1" tx1="dk1" bg2="lt2" tx2="dk2" accent1="accent1" accent2="accent2" accent3="accent3" accent4="accent4" accent5="accent5" accent6="accent6" hlink="hlink" folHlink="folHlink"/>
  <p:sldLayoutIdLst>
    <p:sldLayoutId id="2147483677" r:id="rId1"/>
    <p:sldLayoutId id="2147483761" r:id="rId2"/>
    <p:sldLayoutId id="2147483762" r:id="rId3"/>
    <p:sldLayoutId id="2147483678" r:id="rId4"/>
    <p:sldLayoutId id="2147483686" r:id="rId5"/>
    <p:sldLayoutId id="2147483763" r:id="rId6"/>
    <p:sldLayoutId id="2147483764" r:id="rId7"/>
    <p:sldLayoutId id="2147483765" r:id="rId8"/>
    <p:sldLayoutId id="2147483766" r:id="rId9"/>
    <p:sldLayoutId id="2147483767" r:id="rId10"/>
    <p:sldLayoutId id="2147483781" r:id="rId11"/>
    <p:sldLayoutId id="2147483796" r:id="rId12"/>
  </p:sldLayoutIdLst>
  <p:hf hdr="0" dt="0"/>
  <p:txStyles>
    <p:titleStyle>
      <a:lvl1pPr algn="l" defTabSz="914400" rtl="0" eaLnBrk="1" latinLnBrk="0" hangingPunct="1">
        <a:lnSpc>
          <a:spcPct val="100000"/>
        </a:lnSpc>
        <a:spcBef>
          <a:spcPct val="0"/>
        </a:spcBef>
        <a:buNone/>
        <a:defRPr sz="4200" b="0" i="0" kern="1200">
          <a:solidFill>
            <a:schemeClr val="tx1">
              <a:lumMod val="85000"/>
              <a:lumOff val="15000"/>
            </a:schemeClr>
          </a:solidFill>
          <a:latin typeface="CircularAutoStore TT Book" panose="020B0504010101010104" pitchFamily="34" charset="77"/>
          <a:ea typeface="+mj-ea"/>
          <a:cs typeface="CircularAutoStore TT Book" panose="020B0504010101010104" pitchFamily="34" charset="77"/>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200" b="0" i="0" kern="1200">
          <a:solidFill>
            <a:schemeClr val="tx1">
              <a:lumMod val="85000"/>
              <a:lumOff val="15000"/>
            </a:schemeClr>
          </a:solidFill>
          <a:latin typeface="CircularAutoStore TT Book" panose="020B0504010101010104" pitchFamily="34" charset="77"/>
          <a:ea typeface="+mn-ea"/>
          <a:cs typeface="CircularAutoStore TT Book" panose="020B05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26B43"/>
          </p15:clr>
        </p15:guide>
        <p15:guide id="2" orient="horz" pos="232" userDrawn="1">
          <p15:clr>
            <a:srgbClr val="F26B43"/>
          </p15:clr>
        </p15:guide>
        <p15:guide id="3" pos="7446" userDrawn="1">
          <p15:clr>
            <a:srgbClr val="F26B43"/>
          </p15:clr>
        </p15:guide>
        <p15:guide id="4" orient="horz" pos="4088" userDrawn="1">
          <p15:clr>
            <a:srgbClr val="F26B43"/>
          </p15:clr>
        </p15:guide>
        <p15:guide id="5" pos="756" userDrawn="1">
          <p15:clr>
            <a:srgbClr val="F26B43"/>
          </p15:clr>
        </p15:guide>
        <p15:guide id="6" pos="846" userDrawn="1">
          <p15:clr>
            <a:srgbClr val="F26B43"/>
          </p15:clr>
        </p15:guide>
        <p15:guide id="7" pos="1368" userDrawn="1">
          <p15:clr>
            <a:srgbClr val="F26B43"/>
          </p15:clr>
        </p15:guide>
        <p15:guide id="8" pos="1459" userDrawn="1">
          <p15:clr>
            <a:srgbClr val="F26B43"/>
          </p15:clr>
        </p15:guide>
        <p15:guide id="9" pos="1980" userDrawn="1">
          <p15:clr>
            <a:srgbClr val="F26B43"/>
          </p15:clr>
        </p15:guide>
        <p15:guide id="10" pos="2071" userDrawn="1">
          <p15:clr>
            <a:srgbClr val="F26B43"/>
          </p15:clr>
        </p15:guide>
        <p15:guide id="11" pos="2570" userDrawn="1">
          <p15:clr>
            <a:srgbClr val="F26B43"/>
          </p15:clr>
        </p15:guide>
        <p15:guide id="12" pos="2661" userDrawn="1">
          <p15:clr>
            <a:srgbClr val="F26B43"/>
          </p15:clr>
        </p15:guide>
        <p15:guide id="13" pos="3182" userDrawn="1">
          <p15:clr>
            <a:srgbClr val="F26B43"/>
          </p15:clr>
        </p15:guide>
        <p15:guide id="14" pos="3273" userDrawn="1">
          <p15:clr>
            <a:srgbClr val="F26B43"/>
          </p15:clr>
        </p15:guide>
        <p15:guide id="15" pos="3795" userDrawn="1">
          <p15:clr>
            <a:srgbClr val="F26B43"/>
          </p15:clr>
        </p15:guide>
        <p15:guide id="16" pos="3885" userDrawn="1">
          <p15:clr>
            <a:srgbClr val="F26B43"/>
          </p15:clr>
        </p15:guide>
        <p15:guide id="17" pos="4407" userDrawn="1">
          <p15:clr>
            <a:srgbClr val="F26B43"/>
          </p15:clr>
        </p15:guide>
        <p15:guide id="18" pos="4498" userDrawn="1">
          <p15:clr>
            <a:srgbClr val="F26B43"/>
          </p15:clr>
        </p15:guide>
        <p15:guide id="19" pos="5019" userDrawn="1">
          <p15:clr>
            <a:srgbClr val="F26B43"/>
          </p15:clr>
        </p15:guide>
        <p15:guide id="20" pos="5110" userDrawn="1">
          <p15:clr>
            <a:srgbClr val="F26B43"/>
          </p15:clr>
        </p15:guide>
        <p15:guide id="21" pos="5632" userDrawn="1">
          <p15:clr>
            <a:srgbClr val="F26B43"/>
          </p15:clr>
        </p15:guide>
        <p15:guide id="22" pos="5722" userDrawn="1">
          <p15:clr>
            <a:srgbClr val="F26B43"/>
          </p15:clr>
        </p15:guide>
        <p15:guide id="23" pos="6312" userDrawn="1">
          <p15:clr>
            <a:srgbClr val="F26B43"/>
          </p15:clr>
        </p15:guide>
        <p15:guide id="24" pos="6221" userDrawn="1">
          <p15:clr>
            <a:srgbClr val="F26B43"/>
          </p15:clr>
        </p15:guide>
        <p15:guide id="25" pos="6924" userDrawn="1">
          <p15:clr>
            <a:srgbClr val="F26B43"/>
          </p15:clr>
        </p15:guide>
        <p15:guide id="26" pos="68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D2247DC-0215-574B-B843-7E73E595B337}"/>
              </a:ext>
            </a:extLst>
          </p:cNvPr>
          <p:cNvSpPr>
            <a:spLocks noGrp="1"/>
          </p:cNvSpPr>
          <p:nvPr>
            <p:ph type="title"/>
          </p:nvPr>
        </p:nvSpPr>
        <p:spPr>
          <a:xfrm>
            <a:off x="371475" y="365125"/>
            <a:ext cx="10515600" cy="1325563"/>
          </a:xfrm>
          <a:prstGeom prst="rect">
            <a:avLst/>
          </a:prstGeom>
        </p:spPr>
        <p:txBody>
          <a:bodyPr vert="horz" lIns="0" tIns="0" rIns="0" bIns="0" rtlCol="0" anchor="ctr">
            <a:noAutofit/>
          </a:bodyPr>
          <a:lstStyle/>
          <a:p>
            <a:r>
              <a:rPr lang="en-US" noProof="0"/>
              <a:t>Click to edit Master title style</a:t>
            </a:r>
          </a:p>
        </p:txBody>
      </p:sp>
      <p:sp>
        <p:nvSpPr>
          <p:cNvPr id="30" name="Plassholder for tekst 29">
            <a:extLst>
              <a:ext uri="{FF2B5EF4-FFF2-40B4-BE49-F238E27FC236}">
                <a16:creationId xmlns:a16="http://schemas.microsoft.com/office/drawing/2014/main" id="{5FF49528-A404-C84E-8FA2-2614D8DC1A34}"/>
              </a:ext>
            </a:extLst>
          </p:cNvPr>
          <p:cNvSpPr>
            <a:spLocks noGrp="1"/>
          </p:cNvSpPr>
          <p:nvPr>
            <p:ph type="body" idx="1"/>
          </p:nvPr>
        </p:nvSpPr>
        <p:spPr>
          <a:xfrm>
            <a:off x="371475" y="1825625"/>
            <a:ext cx="105156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624557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940" r:id="rId11"/>
    <p:sldLayoutId id="2147483941" r:id="rId12"/>
  </p:sldLayoutIdLst>
  <p:hf hdr="0" dt="0"/>
  <p:txStyles>
    <p:titleStyle>
      <a:lvl1pPr algn="l" defTabSz="914400" rtl="0" eaLnBrk="1" latinLnBrk="0" hangingPunct="1">
        <a:lnSpc>
          <a:spcPct val="100000"/>
        </a:lnSpc>
        <a:spcBef>
          <a:spcPct val="0"/>
        </a:spcBef>
        <a:buNone/>
        <a:defRPr sz="4200" b="0" i="0" kern="1200">
          <a:solidFill>
            <a:schemeClr val="tx1">
              <a:lumMod val="85000"/>
              <a:lumOff val="15000"/>
            </a:schemeClr>
          </a:solidFill>
          <a:latin typeface="CircularAutoStore TT Book" panose="020B0504010101010104" pitchFamily="34" charset="77"/>
          <a:ea typeface="+mj-ea"/>
          <a:cs typeface="CircularAutoStore TT Book" panose="020B0504010101010104" pitchFamily="34" charset="77"/>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200" b="0" i="0" kern="1200">
          <a:solidFill>
            <a:schemeClr val="tx1">
              <a:lumMod val="85000"/>
              <a:lumOff val="15000"/>
            </a:schemeClr>
          </a:solidFill>
          <a:latin typeface="CircularAutoStore TT Book" panose="020B0504010101010104" pitchFamily="34" charset="77"/>
          <a:ea typeface="+mn-ea"/>
          <a:cs typeface="CircularAutoStore TT Book" panose="020B05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orient="horz" pos="232">
          <p15:clr>
            <a:srgbClr val="F26B43"/>
          </p15:clr>
        </p15:guide>
        <p15:guide id="3" pos="7446">
          <p15:clr>
            <a:srgbClr val="F26B43"/>
          </p15:clr>
        </p15:guide>
        <p15:guide id="4" orient="horz" pos="4088">
          <p15:clr>
            <a:srgbClr val="F26B43"/>
          </p15:clr>
        </p15:guide>
        <p15:guide id="5" pos="756">
          <p15:clr>
            <a:srgbClr val="F26B43"/>
          </p15:clr>
        </p15:guide>
        <p15:guide id="6" pos="846">
          <p15:clr>
            <a:srgbClr val="F26B43"/>
          </p15:clr>
        </p15:guide>
        <p15:guide id="7" pos="1368">
          <p15:clr>
            <a:srgbClr val="F26B43"/>
          </p15:clr>
        </p15:guide>
        <p15:guide id="8" pos="1459">
          <p15:clr>
            <a:srgbClr val="F26B43"/>
          </p15:clr>
        </p15:guide>
        <p15:guide id="9" pos="1980">
          <p15:clr>
            <a:srgbClr val="F26B43"/>
          </p15:clr>
        </p15:guide>
        <p15:guide id="10" pos="2071">
          <p15:clr>
            <a:srgbClr val="F26B43"/>
          </p15:clr>
        </p15:guide>
        <p15:guide id="11" pos="2570">
          <p15:clr>
            <a:srgbClr val="F26B43"/>
          </p15:clr>
        </p15:guide>
        <p15:guide id="12" pos="2661">
          <p15:clr>
            <a:srgbClr val="F26B43"/>
          </p15:clr>
        </p15:guide>
        <p15:guide id="13" pos="3182">
          <p15:clr>
            <a:srgbClr val="F26B43"/>
          </p15:clr>
        </p15:guide>
        <p15:guide id="14" pos="3273">
          <p15:clr>
            <a:srgbClr val="F26B43"/>
          </p15:clr>
        </p15:guide>
        <p15:guide id="15" pos="3795">
          <p15:clr>
            <a:srgbClr val="F26B43"/>
          </p15:clr>
        </p15:guide>
        <p15:guide id="16" pos="3885">
          <p15:clr>
            <a:srgbClr val="F26B43"/>
          </p15:clr>
        </p15:guide>
        <p15:guide id="17" pos="4407">
          <p15:clr>
            <a:srgbClr val="F26B43"/>
          </p15:clr>
        </p15:guide>
        <p15:guide id="18" pos="4498">
          <p15:clr>
            <a:srgbClr val="F26B43"/>
          </p15:clr>
        </p15:guide>
        <p15:guide id="19" pos="5019">
          <p15:clr>
            <a:srgbClr val="F26B43"/>
          </p15:clr>
        </p15:guide>
        <p15:guide id="20" pos="5110">
          <p15:clr>
            <a:srgbClr val="F26B43"/>
          </p15:clr>
        </p15:guide>
        <p15:guide id="21" pos="5632">
          <p15:clr>
            <a:srgbClr val="F26B43"/>
          </p15:clr>
        </p15:guide>
        <p15:guide id="22" pos="5722">
          <p15:clr>
            <a:srgbClr val="F26B43"/>
          </p15:clr>
        </p15:guide>
        <p15:guide id="23" pos="6312">
          <p15:clr>
            <a:srgbClr val="F26B43"/>
          </p15:clr>
        </p15:guide>
        <p15:guide id="24" pos="6221">
          <p15:clr>
            <a:srgbClr val="F26B43"/>
          </p15:clr>
        </p15:guide>
        <p15:guide id="25" pos="6924">
          <p15:clr>
            <a:srgbClr val="F26B43"/>
          </p15:clr>
        </p15:guide>
        <p15:guide id="26" pos="683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6000"/>
          </a:schemeClr>
        </a:solidFill>
        <a:effectLst/>
      </p:bgPr>
    </p:bg>
    <p:spTree>
      <p:nvGrpSpPr>
        <p:cNvPr id="1" name=""/>
        <p:cNvGrpSpPr/>
        <p:nvPr/>
      </p:nvGrpSpPr>
      <p:grpSpPr>
        <a:xfrm>
          <a:off x="0" y="0"/>
          <a:ext cx="0" cy="0"/>
          <a:chOff x="0" y="0"/>
          <a:chExt cx="0" cy="0"/>
        </a:xfrm>
      </p:grpSpPr>
      <p:sp>
        <p:nvSpPr>
          <p:cNvPr id="12" name="Plassholder for tittel 1">
            <a:extLst>
              <a:ext uri="{FF2B5EF4-FFF2-40B4-BE49-F238E27FC236}">
                <a16:creationId xmlns:a16="http://schemas.microsoft.com/office/drawing/2014/main" id="{E876106F-641D-92D0-9A3D-D933E3F3E6DE}"/>
              </a:ext>
            </a:extLst>
          </p:cNvPr>
          <p:cNvSpPr>
            <a:spLocks noGrp="1"/>
          </p:cNvSpPr>
          <p:nvPr>
            <p:ph type="title"/>
          </p:nvPr>
        </p:nvSpPr>
        <p:spPr>
          <a:xfrm>
            <a:off x="666000" y="540000"/>
            <a:ext cx="10852900" cy="576000"/>
          </a:xfrm>
          <a:prstGeom prst="rect">
            <a:avLst/>
          </a:prstGeom>
        </p:spPr>
        <p:txBody>
          <a:bodyPr vert="horz" lIns="0" tIns="0" rIns="0" bIns="0" rtlCol="0" anchor="t">
            <a:noAutofit/>
          </a:bodyPr>
          <a:lstStyle/>
          <a:p>
            <a:r>
              <a:rPr lang="en-US" noProof="0"/>
              <a:t>Click to edit Master title style</a:t>
            </a:r>
          </a:p>
        </p:txBody>
      </p:sp>
      <p:sp>
        <p:nvSpPr>
          <p:cNvPr id="13" name="Plassholder for tekst 29">
            <a:extLst>
              <a:ext uri="{FF2B5EF4-FFF2-40B4-BE49-F238E27FC236}">
                <a16:creationId xmlns:a16="http://schemas.microsoft.com/office/drawing/2014/main" id="{76DEBFEB-F09B-221B-4E29-4C882E05E43E}"/>
              </a:ext>
            </a:extLst>
          </p:cNvPr>
          <p:cNvSpPr>
            <a:spLocks noGrp="1"/>
          </p:cNvSpPr>
          <p:nvPr>
            <p:ph type="body" idx="1"/>
          </p:nvPr>
        </p:nvSpPr>
        <p:spPr>
          <a:xfrm>
            <a:off x="684000" y="1512000"/>
            <a:ext cx="5280025" cy="288002"/>
          </a:xfrm>
          <a:prstGeom prst="rect">
            <a:avLst/>
          </a:prstGeom>
        </p:spPr>
        <p:txBody>
          <a:bodyPr vert="horz" lIns="0" tIns="0" rIns="0" bIns="0" rtlCol="0">
            <a:noAutofit/>
          </a:bodyPr>
          <a:lstStyle/>
          <a:p>
            <a:pPr lvl="0" indent="-144000" defTabSz="720000">
              <a:lnSpc>
                <a:spcPct val="105000"/>
              </a:lnSpc>
            </a:pPr>
            <a:r>
              <a:rPr lang="en-US" noProof="0"/>
              <a:t>Click to edit Master text style</a:t>
            </a:r>
          </a:p>
        </p:txBody>
      </p:sp>
      <p:sp>
        <p:nvSpPr>
          <p:cNvPr id="41" name="Footer Placeholder 40">
            <a:extLst>
              <a:ext uri="{FF2B5EF4-FFF2-40B4-BE49-F238E27FC236}">
                <a16:creationId xmlns:a16="http://schemas.microsoft.com/office/drawing/2014/main" id="{46EDBD43-087C-5D82-F325-1FE73309C24F}"/>
              </a:ext>
            </a:extLst>
          </p:cNvPr>
          <p:cNvSpPr>
            <a:spLocks noGrp="1"/>
          </p:cNvSpPr>
          <p:nvPr>
            <p:ph type="ftr" sz="quarter" idx="3"/>
          </p:nvPr>
        </p:nvSpPr>
        <p:spPr>
          <a:xfrm>
            <a:off x="3465725" y="6400628"/>
            <a:ext cx="2520000" cy="144000"/>
          </a:xfrm>
          <a:prstGeom prst="rect">
            <a:avLst/>
          </a:prstGeom>
        </p:spPr>
        <p:txBody>
          <a:bodyPr vert="horz" lIns="0" tIns="0" rIns="0" bIns="0" rtlCol="0" anchor="t" anchorCtr="0"/>
          <a:lstStyle>
            <a:lvl1pPr algn="l">
              <a:defRPr sz="750" baseline="0">
                <a:solidFill>
                  <a:schemeClr val="tx1">
                    <a:lumMod val="65000"/>
                    <a:lumOff val="35000"/>
                  </a:schemeClr>
                </a:solidFill>
                <a:latin typeface="Arial" panose="020B0604020202020204" pitchFamily="34" charset="0"/>
                <a:cs typeface="Arial" panose="020B0604020202020204" pitchFamily="34" charset="0"/>
              </a:defRPr>
            </a:lvl1pPr>
          </a:lstStyle>
          <a:p>
            <a:r>
              <a:rPr lang="en-GB"/>
              <a:t>Footer</a:t>
            </a:r>
            <a:endParaRPr lang="en-NO"/>
          </a:p>
        </p:txBody>
      </p:sp>
      <p:sp>
        <p:nvSpPr>
          <p:cNvPr id="42" name="Plassholder for lysbildenummer 5">
            <a:extLst>
              <a:ext uri="{FF2B5EF4-FFF2-40B4-BE49-F238E27FC236}">
                <a16:creationId xmlns:a16="http://schemas.microsoft.com/office/drawing/2014/main" id="{E41E790A-799D-D157-B624-BFF3A19F1009}"/>
              </a:ext>
            </a:extLst>
          </p:cNvPr>
          <p:cNvSpPr>
            <a:spLocks noGrp="1"/>
          </p:cNvSpPr>
          <p:nvPr>
            <p:ph type="sldNum" sz="quarter" idx="4"/>
          </p:nvPr>
        </p:nvSpPr>
        <p:spPr>
          <a:xfrm>
            <a:off x="237637" y="6400628"/>
            <a:ext cx="242275" cy="144000"/>
          </a:xfrm>
          <a:prstGeom prst="rect">
            <a:avLst/>
          </a:prstGeom>
        </p:spPr>
        <p:txBody>
          <a:bodyPr vert="horz" lIns="0" tIns="0" rIns="0" bIns="0" rtlCol="0" anchor="t" anchorCtr="0"/>
          <a:lstStyle>
            <a:lvl1pPr algn="l">
              <a:defRPr sz="750" b="0" i="0" baseline="0">
                <a:solidFill>
                  <a:schemeClr val="tx1">
                    <a:lumMod val="65000"/>
                    <a:lumOff val="35000"/>
                  </a:schemeClr>
                </a:solidFill>
                <a:latin typeface="Arial" panose="020B0604020202020204" pitchFamily="34" charset="0"/>
                <a:cs typeface="Arial" panose="020B0604020202020204" pitchFamily="34" charset="0"/>
              </a:defRPr>
            </a:lvl1pPr>
          </a:lstStyle>
          <a:p>
            <a:fld id="{53D171FE-AD57-984C-8E3A-AC897E8C559C}" type="slidenum">
              <a:rPr lang="en-US" smtClean="0"/>
              <a:pPr/>
              <a:t>‹#›</a:t>
            </a:fld>
            <a:endParaRPr lang="en-US"/>
          </a:p>
        </p:txBody>
      </p:sp>
      <p:sp>
        <p:nvSpPr>
          <p:cNvPr id="43" name="Plassholder for dato 3">
            <a:extLst>
              <a:ext uri="{FF2B5EF4-FFF2-40B4-BE49-F238E27FC236}">
                <a16:creationId xmlns:a16="http://schemas.microsoft.com/office/drawing/2014/main" id="{C171746A-9822-AD49-D498-CE0ECBB53454}"/>
              </a:ext>
            </a:extLst>
          </p:cNvPr>
          <p:cNvSpPr>
            <a:spLocks noGrp="1"/>
          </p:cNvSpPr>
          <p:nvPr>
            <p:ph type="dt" sz="half" idx="2"/>
          </p:nvPr>
        </p:nvSpPr>
        <p:spPr>
          <a:xfrm>
            <a:off x="2628000" y="6400628"/>
            <a:ext cx="720000" cy="144000"/>
          </a:xfrm>
          <a:prstGeom prst="rect">
            <a:avLst/>
          </a:prstGeom>
        </p:spPr>
        <p:txBody>
          <a:bodyPr vert="horz" lIns="0" tIns="0" rIns="0" bIns="0" rtlCol="0" anchor="t" anchorCtr="0"/>
          <a:lstStyle>
            <a:lvl1pPr algn="l">
              <a:defRPr sz="750" b="0" i="0" baseline="0">
                <a:solidFill>
                  <a:schemeClr val="tx1">
                    <a:lumMod val="65000"/>
                    <a:lumOff val="35000"/>
                  </a:schemeClr>
                </a:solidFill>
                <a:latin typeface="Arial" panose="020B0604020202020204" pitchFamily="34" charset="0"/>
                <a:cs typeface="Arial" panose="020B0604020202020204" pitchFamily="34" charset="0"/>
              </a:defRPr>
            </a:lvl1pPr>
          </a:lstStyle>
          <a:p>
            <a:r>
              <a:rPr lang="nb-NO"/>
              <a:t>15 May 2025</a:t>
            </a:r>
            <a:endParaRPr lang="en-GB"/>
          </a:p>
        </p:txBody>
      </p:sp>
      <p:pic>
        <p:nvPicPr>
          <p:cNvPr id="67" name="Picture 66">
            <a:extLst>
              <a:ext uri="{FF2B5EF4-FFF2-40B4-BE49-F238E27FC236}">
                <a16:creationId xmlns:a16="http://schemas.microsoft.com/office/drawing/2014/main" id="{5ECD52F9-207C-7E77-2D93-E0797D787EAB}"/>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p:blipFill>
        <p:spPr>
          <a:xfrm>
            <a:off x="684000" y="6318000"/>
            <a:ext cx="810000" cy="180000"/>
          </a:xfrm>
          <a:prstGeom prst="rect">
            <a:avLst/>
          </a:prstGeom>
        </p:spPr>
      </p:pic>
    </p:spTree>
    <p:extLst>
      <p:ext uri="{BB962C8B-B14F-4D97-AF65-F5344CB8AC3E}">
        <p14:creationId xmlns:p14="http://schemas.microsoft.com/office/powerpoint/2010/main" val="555103823"/>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 id="2147483924" r:id="rId21"/>
    <p:sldLayoutId id="2147483925" r:id="rId22"/>
    <p:sldLayoutId id="2147483926" r:id="rId23"/>
    <p:sldLayoutId id="2147483927" r:id="rId24"/>
    <p:sldLayoutId id="2147483928" r:id="rId25"/>
    <p:sldLayoutId id="2147483929" r:id="rId26"/>
    <p:sldLayoutId id="2147483930" r:id="rId27"/>
    <p:sldLayoutId id="2147483931" r:id="rId28"/>
    <p:sldLayoutId id="2147483932" r:id="rId29"/>
    <p:sldLayoutId id="2147483933" r:id="rId30"/>
    <p:sldLayoutId id="2147483934" r:id="rId31"/>
    <p:sldLayoutId id="2147483936" r:id="rId32"/>
    <p:sldLayoutId id="2147483960" r:id="rId33"/>
  </p:sldLayoutIdLst>
  <p:hf sldNum="0" hdr="0" ftr="0" dt="0"/>
  <p:txStyles>
    <p:titleStyle>
      <a:lvl1pPr algn="l" defTabSz="914400" rtl="0" eaLnBrk="1" latinLnBrk="0" hangingPunct="1">
        <a:lnSpc>
          <a:spcPct val="90000"/>
        </a:lnSpc>
        <a:spcBef>
          <a:spcPct val="0"/>
        </a:spcBef>
        <a:buNone/>
        <a:defRPr sz="3400" b="1" i="0"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200"/>
        </a:spcBef>
        <a:buClr>
          <a:schemeClr val="tx1">
            <a:lumMod val="85000"/>
            <a:lumOff val="15000"/>
          </a:schemeClr>
        </a:buClr>
        <a:buFont typeface="Arial" panose="020B0604020202020204" pitchFamily="34" charset="0"/>
        <a:buNone/>
        <a:defRPr lang="en-US" sz="1200" kern="1200" spc="0" baseline="0" noProof="0">
          <a:solidFill>
            <a:schemeClr val="tx1"/>
          </a:solidFill>
          <a:latin typeface="Arial" panose="020B0604020202020204" pitchFamily="34" charset="0"/>
          <a:ea typeface="+mn-ea"/>
          <a:cs typeface="Arial" panose="020B0604020202020204" pitchFamily="34" charset="0"/>
        </a:defRPr>
      </a:lvl1pPr>
      <a:lvl2pPr marL="432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2pPr>
      <a:lvl3pPr marL="576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3pPr>
      <a:lvl4pPr marL="720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4pPr>
      <a:lvl5pPr marL="864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dirty="0">
          <a:solidFill>
            <a:schemeClr val="tx1"/>
          </a:solidFill>
          <a:latin typeface="+mn-lt"/>
          <a:ea typeface="+mn-ea"/>
          <a:cs typeface="CircularAutoStore TT" panose="020B0504010101010104" pitchFamily="34" charset="77"/>
        </a:defRPr>
      </a:lvl5pPr>
      <a:lvl6pPr marL="1008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6pPr>
      <a:lvl7pPr marL="1152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7pPr>
      <a:lvl8pPr marL="1296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922">
          <p15:clr>
            <a:srgbClr val="F26B43"/>
          </p15:clr>
        </p15:guide>
        <p15:guide id="4" orient="horz" pos="572">
          <p15:clr>
            <a:srgbClr val="9FCC3B"/>
          </p15:clr>
        </p15:guide>
        <p15:guide id="10" orient="horz" pos="3854">
          <p15:clr>
            <a:srgbClr val="F26B43"/>
          </p15:clr>
        </p15:guide>
        <p15:guide id="11" pos="430">
          <p15:clr>
            <a:srgbClr val="F26B43"/>
          </p15:clr>
        </p15:guide>
        <p15:guide id="18" pos="3762">
          <p15:clr>
            <a:srgbClr val="F26B43"/>
          </p15:clr>
        </p15:guide>
        <p15:guide id="22" pos="5510">
          <p15:clr>
            <a:srgbClr val="F26B43"/>
          </p15:clr>
        </p15:guide>
        <p15:guide id="24" pos="5670">
          <p15:clr>
            <a:srgbClr val="F26B43"/>
          </p15:clr>
        </p15:guide>
        <p15:guide id="27" pos="2016">
          <p15:clr>
            <a:srgbClr val="F26B43"/>
          </p15:clr>
        </p15:guide>
        <p15:guide id="28" pos="2178">
          <p15:clr>
            <a:srgbClr val="F26B43"/>
          </p15:clr>
        </p15:guide>
        <p15:guide id="33" pos="7256">
          <p15:clr>
            <a:srgbClr val="F26B43"/>
          </p15:clr>
        </p15:guide>
        <p15:guide id="38" orient="horz" pos="429">
          <p15:clr>
            <a:srgbClr val="F26B43"/>
          </p15:clr>
        </p15:guide>
        <p15:guide id="40" pos="226">
          <p15:clr>
            <a:srgbClr val="5ACBF0"/>
          </p15:clr>
        </p15:guide>
        <p15:guide id="41" orient="horz" pos="226">
          <p15:clr>
            <a:srgbClr val="5ACBF0"/>
          </p15:clr>
        </p15:guide>
        <p15:guide id="42" orient="horz" pos="4088">
          <p15:clr>
            <a:srgbClr val="5ACBF0"/>
          </p15:clr>
        </p15:guide>
        <p15:guide id="43" pos="7454">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D2247DC-0215-574B-B843-7E73E595B337}"/>
              </a:ext>
            </a:extLst>
          </p:cNvPr>
          <p:cNvSpPr>
            <a:spLocks noGrp="1"/>
          </p:cNvSpPr>
          <p:nvPr>
            <p:ph type="title"/>
          </p:nvPr>
        </p:nvSpPr>
        <p:spPr>
          <a:xfrm>
            <a:off x="371475" y="365125"/>
            <a:ext cx="10515600" cy="1325563"/>
          </a:xfrm>
          <a:prstGeom prst="rect">
            <a:avLst/>
          </a:prstGeom>
        </p:spPr>
        <p:txBody>
          <a:bodyPr vert="horz" lIns="0" tIns="0" rIns="0" bIns="0" rtlCol="0" anchor="ctr">
            <a:noAutofit/>
          </a:bodyPr>
          <a:lstStyle/>
          <a:p>
            <a:r>
              <a:rPr lang="en-US" noProof="0"/>
              <a:t>Click to edit Master title style</a:t>
            </a:r>
          </a:p>
        </p:txBody>
      </p:sp>
      <p:sp>
        <p:nvSpPr>
          <p:cNvPr id="30" name="Plassholder for tekst 29">
            <a:extLst>
              <a:ext uri="{FF2B5EF4-FFF2-40B4-BE49-F238E27FC236}">
                <a16:creationId xmlns:a16="http://schemas.microsoft.com/office/drawing/2014/main" id="{5FF49528-A404-C84E-8FA2-2614D8DC1A34}"/>
              </a:ext>
            </a:extLst>
          </p:cNvPr>
          <p:cNvSpPr>
            <a:spLocks noGrp="1"/>
          </p:cNvSpPr>
          <p:nvPr>
            <p:ph type="body" idx="1"/>
          </p:nvPr>
        </p:nvSpPr>
        <p:spPr>
          <a:xfrm>
            <a:off x="371475" y="1825625"/>
            <a:ext cx="105156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45889891"/>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Lst>
  <p:hf hdr="0" dt="0"/>
  <p:txStyles>
    <p:titleStyle>
      <a:lvl1pPr algn="l" defTabSz="914400" rtl="0" eaLnBrk="1" latinLnBrk="0" hangingPunct="1">
        <a:lnSpc>
          <a:spcPct val="100000"/>
        </a:lnSpc>
        <a:spcBef>
          <a:spcPct val="0"/>
        </a:spcBef>
        <a:buNone/>
        <a:defRPr sz="4200" b="0" i="0" kern="1200">
          <a:solidFill>
            <a:schemeClr val="tx1">
              <a:lumMod val="85000"/>
              <a:lumOff val="15000"/>
            </a:schemeClr>
          </a:solidFill>
          <a:latin typeface="CircularAutoStore TT Book" panose="020B0504010101010104" pitchFamily="34" charset="77"/>
          <a:ea typeface="+mj-ea"/>
          <a:cs typeface="CircularAutoStore TT Book" panose="020B0504010101010104" pitchFamily="34" charset="77"/>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200" b="0" i="0" kern="1200">
          <a:solidFill>
            <a:schemeClr val="tx1">
              <a:lumMod val="85000"/>
              <a:lumOff val="15000"/>
            </a:schemeClr>
          </a:solidFill>
          <a:latin typeface="CircularAutoStore TT Book" panose="020B0504010101010104" pitchFamily="34" charset="77"/>
          <a:ea typeface="+mn-ea"/>
          <a:cs typeface="CircularAutoStore TT Book" panose="020B05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orient="horz" pos="232">
          <p15:clr>
            <a:srgbClr val="F26B43"/>
          </p15:clr>
        </p15:guide>
        <p15:guide id="3" pos="7446">
          <p15:clr>
            <a:srgbClr val="F26B43"/>
          </p15:clr>
        </p15:guide>
        <p15:guide id="4" orient="horz" pos="4088">
          <p15:clr>
            <a:srgbClr val="F26B43"/>
          </p15:clr>
        </p15:guide>
        <p15:guide id="5" pos="756">
          <p15:clr>
            <a:srgbClr val="F26B43"/>
          </p15:clr>
        </p15:guide>
        <p15:guide id="6" pos="846">
          <p15:clr>
            <a:srgbClr val="F26B43"/>
          </p15:clr>
        </p15:guide>
        <p15:guide id="7" pos="1368">
          <p15:clr>
            <a:srgbClr val="F26B43"/>
          </p15:clr>
        </p15:guide>
        <p15:guide id="8" pos="1459">
          <p15:clr>
            <a:srgbClr val="F26B43"/>
          </p15:clr>
        </p15:guide>
        <p15:guide id="9" pos="1980">
          <p15:clr>
            <a:srgbClr val="F26B43"/>
          </p15:clr>
        </p15:guide>
        <p15:guide id="10" pos="2071">
          <p15:clr>
            <a:srgbClr val="F26B43"/>
          </p15:clr>
        </p15:guide>
        <p15:guide id="11" pos="2570">
          <p15:clr>
            <a:srgbClr val="F26B43"/>
          </p15:clr>
        </p15:guide>
        <p15:guide id="12" pos="2661">
          <p15:clr>
            <a:srgbClr val="F26B43"/>
          </p15:clr>
        </p15:guide>
        <p15:guide id="13" pos="3182">
          <p15:clr>
            <a:srgbClr val="F26B43"/>
          </p15:clr>
        </p15:guide>
        <p15:guide id="14" pos="3273">
          <p15:clr>
            <a:srgbClr val="F26B43"/>
          </p15:clr>
        </p15:guide>
        <p15:guide id="15" pos="3795">
          <p15:clr>
            <a:srgbClr val="F26B43"/>
          </p15:clr>
        </p15:guide>
        <p15:guide id="16" pos="3885">
          <p15:clr>
            <a:srgbClr val="F26B43"/>
          </p15:clr>
        </p15:guide>
        <p15:guide id="17" pos="4407">
          <p15:clr>
            <a:srgbClr val="F26B43"/>
          </p15:clr>
        </p15:guide>
        <p15:guide id="18" pos="4498">
          <p15:clr>
            <a:srgbClr val="F26B43"/>
          </p15:clr>
        </p15:guide>
        <p15:guide id="19" pos="5019">
          <p15:clr>
            <a:srgbClr val="F26B43"/>
          </p15:clr>
        </p15:guide>
        <p15:guide id="20" pos="5110">
          <p15:clr>
            <a:srgbClr val="F26B43"/>
          </p15:clr>
        </p15:guide>
        <p15:guide id="21" pos="5632">
          <p15:clr>
            <a:srgbClr val="F26B43"/>
          </p15:clr>
        </p15:guide>
        <p15:guide id="22" pos="5722">
          <p15:clr>
            <a:srgbClr val="F26B43"/>
          </p15:clr>
        </p15:guide>
        <p15:guide id="23" pos="6312">
          <p15:clr>
            <a:srgbClr val="F26B43"/>
          </p15:clr>
        </p15:guide>
        <p15:guide id="24" pos="6221">
          <p15:clr>
            <a:srgbClr val="F26B43"/>
          </p15:clr>
        </p15:guide>
        <p15:guide id="25" pos="6924">
          <p15:clr>
            <a:srgbClr val="F26B43"/>
          </p15:clr>
        </p15:guide>
        <p15:guide id="26" pos="68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diagramColors" Target="../diagrams/colors2.xml"/><Relationship Id="rId11" Type="http://schemas.openxmlformats.org/officeDocument/2006/relationships/image" Target="../media/image29.png"/><Relationship Id="rId5" Type="http://schemas.openxmlformats.org/officeDocument/2006/relationships/diagramQuickStyle" Target="../diagrams/quickStyle2.xml"/><Relationship Id="rId10" Type="http://schemas.openxmlformats.org/officeDocument/2006/relationships/image" Target="../media/image28.png"/><Relationship Id="rId4" Type="http://schemas.openxmlformats.org/officeDocument/2006/relationships/diagramLayout" Target="../diagrams/layout2.xm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slideLayout" Target="../slideLayouts/slideLayout23.xml"/><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tags" Target="../tags/tag10.xml"/><Relationship Id="rId16" Type="http://schemas.openxmlformats.org/officeDocument/2006/relationships/image" Target="../media/image43.jpeg"/><Relationship Id="rId1" Type="http://schemas.openxmlformats.org/officeDocument/2006/relationships/tags" Target="../tags/tag9.xml"/><Relationship Id="rId6" Type="http://schemas.openxmlformats.org/officeDocument/2006/relationships/image" Target="../media/image33.emf"/><Relationship Id="rId11" Type="http://schemas.openxmlformats.org/officeDocument/2006/relationships/image" Target="../media/image38.jpeg"/><Relationship Id="rId5" Type="http://schemas.openxmlformats.org/officeDocument/2006/relationships/oleObject" Target="../embeddings/oleObject2.bin"/><Relationship Id="rId15" Type="http://schemas.openxmlformats.org/officeDocument/2006/relationships/image" Target="../media/image42.jpeg"/><Relationship Id="rId10" Type="http://schemas.openxmlformats.org/officeDocument/2006/relationships/image" Target="../media/image37.jpeg"/><Relationship Id="rId4" Type="http://schemas.openxmlformats.org/officeDocument/2006/relationships/notesSlide" Target="../notesSlides/notesSlide12.xml"/><Relationship Id="rId9" Type="http://schemas.openxmlformats.org/officeDocument/2006/relationships/image" Target="../media/image36.jpeg"/><Relationship Id="rId14"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4.xml"/><Relationship Id="rId6" Type="http://schemas.openxmlformats.org/officeDocument/2006/relationships/image" Target="../media/image48.png"/><Relationship Id="rId11" Type="http://schemas.openxmlformats.org/officeDocument/2006/relationships/image" Target="../media/image53.emf"/><Relationship Id="rId5" Type="http://schemas.openxmlformats.org/officeDocument/2006/relationships/image" Target="../media/image47.png"/><Relationship Id="rId10" Type="http://schemas.openxmlformats.org/officeDocument/2006/relationships/image" Target="../media/image52.emf"/><Relationship Id="rId4" Type="http://schemas.openxmlformats.org/officeDocument/2006/relationships/image" Target="../media/image46.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18" Type="http://schemas.openxmlformats.org/officeDocument/2006/relationships/image" Target="../media/image70.svg"/><Relationship Id="rId3" Type="http://schemas.openxmlformats.org/officeDocument/2006/relationships/image" Target="../media/image55.jp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svg"/><Relationship Id="rId17" Type="http://schemas.openxmlformats.org/officeDocument/2006/relationships/image" Target="../media/image69.png"/><Relationship Id="rId2" Type="http://schemas.openxmlformats.org/officeDocument/2006/relationships/notesSlide" Target="../notesSlides/notesSlide14.xml"/><Relationship Id="rId16" Type="http://schemas.openxmlformats.org/officeDocument/2006/relationships/image" Target="../media/image68.svg"/><Relationship Id="rId20" Type="http://schemas.openxmlformats.org/officeDocument/2006/relationships/image" Target="../media/image72.svg"/><Relationship Id="rId1" Type="http://schemas.openxmlformats.org/officeDocument/2006/relationships/slideLayout" Target="../slideLayouts/slideLayout43.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5.emf"/><Relationship Id="rId10" Type="http://schemas.openxmlformats.org/officeDocument/2006/relationships/image" Target="../media/image62.svg"/><Relationship Id="rId19" Type="http://schemas.openxmlformats.org/officeDocument/2006/relationships/image" Target="../media/image71.png"/><Relationship Id="rId4" Type="http://schemas.openxmlformats.org/officeDocument/2006/relationships/image" Target="../media/image56.jpg"/><Relationship Id="rId9" Type="http://schemas.openxmlformats.org/officeDocument/2006/relationships/image" Target="../media/image61.png"/><Relationship Id="rId14" Type="http://schemas.openxmlformats.org/officeDocument/2006/relationships/image" Target="../media/image66.svg"/><Relationship Id="rId22" Type="http://schemas.openxmlformats.org/officeDocument/2006/relationships/image" Target="../media/image74.svg"/></Relationships>
</file>

<file path=ppt/slides/_rels/slide17.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18" Type="http://schemas.openxmlformats.org/officeDocument/2006/relationships/image" Target="../media/image91.sv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17" Type="http://schemas.openxmlformats.org/officeDocument/2006/relationships/image" Target="../media/image90.png"/><Relationship Id="rId2" Type="http://schemas.openxmlformats.org/officeDocument/2006/relationships/notesSlide" Target="../notesSlides/notesSlide15.xml"/><Relationship Id="rId16" Type="http://schemas.openxmlformats.org/officeDocument/2006/relationships/image" Target="../media/image89.svg"/><Relationship Id="rId1" Type="http://schemas.openxmlformats.org/officeDocument/2006/relationships/slideLayout" Target="../slideLayouts/slideLayout19.xml"/><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svg"/></Relationships>
</file>

<file path=ppt/slides/_rels/slide18.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7.png"/><Relationship Id="rId18" Type="http://schemas.openxmlformats.org/officeDocument/2006/relationships/image" Target="../media/image102.svg"/><Relationship Id="rId3" Type="http://schemas.openxmlformats.org/officeDocument/2006/relationships/image" Target="../media/image82.png"/><Relationship Id="rId7" Type="http://schemas.openxmlformats.org/officeDocument/2006/relationships/image" Target="../media/image88.png"/><Relationship Id="rId12" Type="http://schemas.openxmlformats.org/officeDocument/2006/relationships/image" Target="../media/image96.svg"/><Relationship Id="rId17" Type="http://schemas.openxmlformats.org/officeDocument/2006/relationships/image" Target="../media/image101.png"/><Relationship Id="rId2" Type="http://schemas.openxmlformats.org/officeDocument/2006/relationships/image" Target="../media/image92.jpeg"/><Relationship Id="rId16" Type="http://schemas.openxmlformats.org/officeDocument/2006/relationships/image" Target="../media/image100.svg"/><Relationship Id="rId1" Type="http://schemas.openxmlformats.org/officeDocument/2006/relationships/slideLayout" Target="../slideLayouts/slideLayout19.xml"/><Relationship Id="rId6" Type="http://schemas.openxmlformats.org/officeDocument/2006/relationships/image" Target="../media/image87.svg"/><Relationship Id="rId11" Type="http://schemas.openxmlformats.org/officeDocument/2006/relationships/image" Target="../media/image95.png"/><Relationship Id="rId5" Type="http://schemas.openxmlformats.org/officeDocument/2006/relationships/image" Target="../media/image86.png"/><Relationship Id="rId15" Type="http://schemas.openxmlformats.org/officeDocument/2006/relationships/image" Target="../media/image99.png"/><Relationship Id="rId10" Type="http://schemas.openxmlformats.org/officeDocument/2006/relationships/image" Target="../media/image94.svg"/><Relationship Id="rId4" Type="http://schemas.openxmlformats.org/officeDocument/2006/relationships/image" Target="../media/image83.svg"/><Relationship Id="rId9" Type="http://schemas.openxmlformats.org/officeDocument/2006/relationships/image" Target="../media/image93.png"/><Relationship Id="rId14" Type="http://schemas.openxmlformats.org/officeDocument/2006/relationships/image" Target="../media/image98.svg"/></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42.xml"/><Relationship Id="rId4" Type="http://schemas.openxmlformats.org/officeDocument/2006/relationships/image" Target="../media/image109.png"/></Relationships>
</file>

<file path=ppt/slides/_rels/slide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42.xml"/><Relationship Id="rId4" Type="http://schemas.openxmlformats.org/officeDocument/2006/relationships/image" Target="../media/image1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57.xml"/><Relationship Id="rId1" Type="http://schemas.openxmlformats.org/officeDocument/2006/relationships/tags" Target="../tags/tag11.xml"/><Relationship Id="rId5" Type="http://schemas.openxmlformats.org/officeDocument/2006/relationships/image" Target="../media/image114.emf"/><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126.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svg"/><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image" Target="../media/image119.sv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svg"/><Relationship Id="rId4" Type="http://schemas.openxmlformats.org/officeDocument/2006/relationships/image" Target="../media/image117.svg"/><Relationship Id="rId9" Type="http://schemas.openxmlformats.org/officeDocument/2006/relationships/image" Target="../media/image122.png"/><Relationship Id="rId14" Type="http://schemas.openxmlformats.org/officeDocument/2006/relationships/image" Target="../media/image127.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6" Type="http://schemas.openxmlformats.org/officeDocument/2006/relationships/image" Target="../media/image147.png"/><Relationship Id="rId21" Type="http://schemas.openxmlformats.org/officeDocument/2006/relationships/image" Target="../media/image142.png"/><Relationship Id="rId42" Type="http://schemas.microsoft.com/office/2007/relationships/hdphoto" Target="../media/hdphoto6.wdp"/><Relationship Id="rId47" Type="http://schemas.openxmlformats.org/officeDocument/2006/relationships/image" Target="../media/image164.png"/><Relationship Id="rId63" Type="http://schemas.openxmlformats.org/officeDocument/2006/relationships/image" Target="../media/image177.png"/><Relationship Id="rId68" Type="http://schemas.openxmlformats.org/officeDocument/2006/relationships/image" Target="../media/image181.png"/><Relationship Id="rId84" Type="http://schemas.microsoft.com/office/2007/relationships/hdphoto" Target="../media/hdphoto17.wdp"/><Relationship Id="rId89" Type="http://schemas.microsoft.com/office/2007/relationships/hdphoto" Target="../media/hdphoto19.wdp"/><Relationship Id="rId16" Type="http://schemas.openxmlformats.org/officeDocument/2006/relationships/image" Target="../media/image139.png"/><Relationship Id="rId107" Type="http://schemas.openxmlformats.org/officeDocument/2006/relationships/image" Target="../media/image213.png"/><Relationship Id="rId11" Type="http://schemas.openxmlformats.org/officeDocument/2006/relationships/image" Target="../media/image135.png"/><Relationship Id="rId32" Type="http://schemas.openxmlformats.org/officeDocument/2006/relationships/image" Target="../media/image153.png"/><Relationship Id="rId37" Type="http://schemas.openxmlformats.org/officeDocument/2006/relationships/image" Target="../media/image158.png"/><Relationship Id="rId53" Type="http://schemas.openxmlformats.org/officeDocument/2006/relationships/image" Target="../media/image168.png"/><Relationship Id="rId58" Type="http://schemas.openxmlformats.org/officeDocument/2006/relationships/image" Target="../media/image173.png"/><Relationship Id="rId74" Type="http://schemas.openxmlformats.org/officeDocument/2006/relationships/image" Target="../media/image185.png"/><Relationship Id="rId79" Type="http://schemas.microsoft.com/office/2007/relationships/hdphoto" Target="../media/hdphoto16.wdp"/><Relationship Id="rId102" Type="http://schemas.openxmlformats.org/officeDocument/2006/relationships/image" Target="../media/image208.svg"/><Relationship Id="rId5" Type="http://schemas.openxmlformats.org/officeDocument/2006/relationships/image" Target="../media/image130.svg"/><Relationship Id="rId90" Type="http://schemas.openxmlformats.org/officeDocument/2006/relationships/image" Target="../media/image196.png"/><Relationship Id="rId95" Type="http://schemas.openxmlformats.org/officeDocument/2006/relationships/image" Target="../media/image201.png"/><Relationship Id="rId22" Type="http://schemas.openxmlformats.org/officeDocument/2006/relationships/image" Target="../media/image143.png"/><Relationship Id="rId27" Type="http://schemas.openxmlformats.org/officeDocument/2006/relationships/image" Target="../media/image148.svg"/><Relationship Id="rId43" Type="http://schemas.openxmlformats.org/officeDocument/2006/relationships/image" Target="../media/image162.png"/><Relationship Id="rId48" Type="http://schemas.microsoft.com/office/2007/relationships/hdphoto" Target="../media/hdphoto9.wdp"/><Relationship Id="rId64" Type="http://schemas.microsoft.com/office/2007/relationships/hdphoto" Target="../media/hdphoto12.wdp"/><Relationship Id="rId69" Type="http://schemas.microsoft.com/office/2007/relationships/hdphoto" Target="../media/hdphoto13.wdp"/><Relationship Id="rId80" Type="http://schemas.openxmlformats.org/officeDocument/2006/relationships/image" Target="../media/image189.png"/><Relationship Id="rId85" Type="http://schemas.openxmlformats.org/officeDocument/2006/relationships/image" Target="../media/image193.png"/><Relationship Id="rId12" Type="http://schemas.openxmlformats.org/officeDocument/2006/relationships/image" Target="../media/image136.png"/><Relationship Id="rId17" Type="http://schemas.microsoft.com/office/2007/relationships/hdphoto" Target="../media/hdphoto3.wdp"/><Relationship Id="rId33" Type="http://schemas.openxmlformats.org/officeDocument/2006/relationships/image" Target="../media/image154.png"/><Relationship Id="rId38" Type="http://schemas.openxmlformats.org/officeDocument/2006/relationships/image" Target="../media/image159.png"/><Relationship Id="rId59" Type="http://schemas.openxmlformats.org/officeDocument/2006/relationships/image" Target="../media/image174.png"/><Relationship Id="rId103" Type="http://schemas.openxmlformats.org/officeDocument/2006/relationships/image" Target="../media/image209.png"/><Relationship Id="rId108" Type="http://schemas.openxmlformats.org/officeDocument/2006/relationships/image" Target="../media/image214.svg"/><Relationship Id="rId20" Type="http://schemas.openxmlformats.org/officeDocument/2006/relationships/image" Target="../media/image141.png"/><Relationship Id="rId41" Type="http://schemas.openxmlformats.org/officeDocument/2006/relationships/image" Target="../media/image161.png"/><Relationship Id="rId54" Type="http://schemas.openxmlformats.org/officeDocument/2006/relationships/image" Target="../media/image169.png"/><Relationship Id="rId62" Type="http://schemas.microsoft.com/office/2007/relationships/hdphoto" Target="../media/hdphoto11.wdp"/><Relationship Id="rId70" Type="http://schemas.openxmlformats.org/officeDocument/2006/relationships/image" Target="../media/image182.png"/><Relationship Id="rId75" Type="http://schemas.microsoft.com/office/2007/relationships/hdphoto" Target="../media/hdphoto15.wdp"/><Relationship Id="rId83" Type="http://schemas.openxmlformats.org/officeDocument/2006/relationships/image" Target="../media/image192.png"/><Relationship Id="rId88" Type="http://schemas.openxmlformats.org/officeDocument/2006/relationships/image" Target="../media/image195.png"/><Relationship Id="rId91" Type="http://schemas.openxmlformats.org/officeDocument/2006/relationships/image" Target="../media/image197.png"/><Relationship Id="rId96" Type="http://schemas.openxmlformats.org/officeDocument/2006/relationships/image" Target="../media/image202.svg"/><Relationship Id="rId1" Type="http://schemas.openxmlformats.org/officeDocument/2006/relationships/slideLayout" Target="../slideLayouts/slideLayout45.xml"/><Relationship Id="rId6" Type="http://schemas.openxmlformats.org/officeDocument/2006/relationships/image" Target="../media/image131.png"/><Relationship Id="rId15" Type="http://schemas.microsoft.com/office/2007/relationships/hdphoto" Target="../media/hdphoto2.wdp"/><Relationship Id="rId23" Type="http://schemas.openxmlformats.org/officeDocument/2006/relationships/image" Target="../media/image144.png"/><Relationship Id="rId28" Type="http://schemas.openxmlformats.org/officeDocument/2006/relationships/image" Target="../media/image149.png"/><Relationship Id="rId36" Type="http://schemas.openxmlformats.org/officeDocument/2006/relationships/image" Target="../media/image157.png"/><Relationship Id="rId49" Type="http://schemas.openxmlformats.org/officeDocument/2006/relationships/image" Target="../media/image165.png"/><Relationship Id="rId57" Type="http://schemas.openxmlformats.org/officeDocument/2006/relationships/image" Target="../media/image172.png"/><Relationship Id="rId106" Type="http://schemas.openxmlformats.org/officeDocument/2006/relationships/image" Target="../media/image212.svg"/><Relationship Id="rId10" Type="http://schemas.microsoft.com/office/2007/relationships/hdphoto" Target="../media/hdphoto1.wdp"/><Relationship Id="rId31" Type="http://schemas.openxmlformats.org/officeDocument/2006/relationships/image" Target="../media/image152.png"/><Relationship Id="rId44" Type="http://schemas.microsoft.com/office/2007/relationships/hdphoto" Target="../media/hdphoto7.wdp"/><Relationship Id="rId52" Type="http://schemas.openxmlformats.org/officeDocument/2006/relationships/image" Target="../media/image167.png"/><Relationship Id="rId60" Type="http://schemas.openxmlformats.org/officeDocument/2006/relationships/image" Target="../media/image175.svg"/><Relationship Id="rId65" Type="http://schemas.openxmlformats.org/officeDocument/2006/relationships/image" Target="../media/image178.png"/><Relationship Id="rId73" Type="http://schemas.openxmlformats.org/officeDocument/2006/relationships/image" Target="../media/image184.png"/><Relationship Id="rId78" Type="http://schemas.openxmlformats.org/officeDocument/2006/relationships/image" Target="../media/image188.png"/><Relationship Id="rId81" Type="http://schemas.openxmlformats.org/officeDocument/2006/relationships/image" Target="../media/image190.png"/><Relationship Id="rId86" Type="http://schemas.openxmlformats.org/officeDocument/2006/relationships/image" Target="../media/image194.png"/><Relationship Id="rId94" Type="http://schemas.openxmlformats.org/officeDocument/2006/relationships/image" Target="../media/image200.svg"/><Relationship Id="rId99" Type="http://schemas.openxmlformats.org/officeDocument/2006/relationships/image" Target="../media/image205.png"/><Relationship Id="rId101" Type="http://schemas.openxmlformats.org/officeDocument/2006/relationships/image" Target="../media/image207.png"/><Relationship Id="rId4" Type="http://schemas.openxmlformats.org/officeDocument/2006/relationships/image" Target="../media/image129.png"/><Relationship Id="rId9" Type="http://schemas.openxmlformats.org/officeDocument/2006/relationships/image" Target="../media/image134.png"/><Relationship Id="rId13" Type="http://schemas.openxmlformats.org/officeDocument/2006/relationships/image" Target="../media/image137.svg"/><Relationship Id="rId18" Type="http://schemas.openxmlformats.org/officeDocument/2006/relationships/image" Target="../media/image140.png"/><Relationship Id="rId39" Type="http://schemas.openxmlformats.org/officeDocument/2006/relationships/image" Target="../media/image160.png"/><Relationship Id="rId34" Type="http://schemas.openxmlformats.org/officeDocument/2006/relationships/image" Target="../media/image155.png"/><Relationship Id="rId50" Type="http://schemas.microsoft.com/office/2007/relationships/hdphoto" Target="../media/hdphoto10.wdp"/><Relationship Id="rId55" Type="http://schemas.openxmlformats.org/officeDocument/2006/relationships/image" Target="../media/image170.png"/><Relationship Id="rId76" Type="http://schemas.openxmlformats.org/officeDocument/2006/relationships/image" Target="../media/image186.png"/><Relationship Id="rId97" Type="http://schemas.openxmlformats.org/officeDocument/2006/relationships/image" Target="../media/image203.png"/><Relationship Id="rId104" Type="http://schemas.openxmlformats.org/officeDocument/2006/relationships/image" Target="../media/image210.svg"/><Relationship Id="rId7" Type="http://schemas.openxmlformats.org/officeDocument/2006/relationships/image" Target="../media/image132.png"/><Relationship Id="rId71" Type="http://schemas.microsoft.com/office/2007/relationships/hdphoto" Target="../media/hdphoto14.wdp"/><Relationship Id="rId92" Type="http://schemas.openxmlformats.org/officeDocument/2006/relationships/image" Target="../media/image198.svg"/><Relationship Id="rId2" Type="http://schemas.openxmlformats.org/officeDocument/2006/relationships/notesSlide" Target="../notesSlides/notesSlide23.xml"/><Relationship Id="rId29" Type="http://schemas.openxmlformats.org/officeDocument/2006/relationships/image" Target="../media/image150.png"/><Relationship Id="rId24" Type="http://schemas.openxmlformats.org/officeDocument/2006/relationships/image" Target="../media/image145.png"/><Relationship Id="rId40" Type="http://schemas.microsoft.com/office/2007/relationships/hdphoto" Target="../media/hdphoto5.wdp"/><Relationship Id="rId45" Type="http://schemas.microsoft.com/office/2007/relationships/hdphoto" Target="../media/hdphoto8.wdp"/><Relationship Id="rId66" Type="http://schemas.openxmlformats.org/officeDocument/2006/relationships/image" Target="../media/image179.png"/><Relationship Id="rId87" Type="http://schemas.microsoft.com/office/2007/relationships/hdphoto" Target="../media/hdphoto18.wdp"/><Relationship Id="rId61" Type="http://schemas.openxmlformats.org/officeDocument/2006/relationships/image" Target="../media/image176.png"/><Relationship Id="rId82" Type="http://schemas.openxmlformats.org/officeDocument/2006/relationships/image" Target="../media/image191.png"/><Relationship Id="rId19" Type="http://schemas.microsoft.com/office/2007/relationships/hdphoto" Target="../media/hdphoto4.wdp"/><Relationship Id="rId14" Type="http://schemas.openxmlformats.org/officeDocument/2006/relationships/image" Target="../media/image138.png"/><Relationship Id="rId30" Type="http://schemas.openxmlformats.org/officeDocument/2006/relationships/image" Target="../media/image151.png"/><Relationship Id="rId35" Type="http://schemas.openxmlformats.org/officeDocument/2006/relationships/image" Target="../media/image156.png"/><Relationship Id="rId56" Type="http://schemas.openxmlformats.org/officeDocument/2006/relationships/image" Target="../media/image171.png"/><Relationship Id="rId77" Type="http://schemas.openxmlformats.org/officeDocument/2006/relationships/image" Target="../media/image187.png"/><Relationship Id="rId100" Type="http://schemas.openxmlformats.org/officeDocument/2006/relationships/image" Target="../media/image206.svg"/><Relationship Id="rId105" Type="http://schemas.openxmlformats.org/officeDocument/2006/relationships/image" Target="../media/image211.png"/><Relationship Id="rId8" Type="http://schemas.openxmlformats.org/officeDocument/2006/relationships/image" Target="../media/image133.png"/><Relationship Id="rId51" Type="http://schemas.openxmlformats.org/officeDocument/2006/relationships/image" Target="../media/image166.png"/><Relationship Id="rId72" Type="http://schemas.openxmlformats.org/officeDocument/2006/relationships/image" Target="../media/image183.png"/><Relationship Id="rId93" Type="http://schemas.openxmlformats.org/officeDocument/2006/relationships/image" Target="../media/image199.png"/><Relationship Id="rId98" Type="http://schemas.openxmlformats.org/officeDocument/2006/relationships/image" Target="../media/image204.svg"/><Relationship Id="rId3" Type="http://schemas.openxmlformats.org/officeDocument/2006/relationships/image" Target="../media/image128.png"/><Relationship Id="rId25" Type="http://schemas.openxmlformats.org/officeDocument/2006/relationships/image" Target="../media/image146.png"/><Relationship Id="rId46" Type="http://schemas.openxmlformats.org/officeDocument/2006/relationships/image" Target="../media/image163.png"/><Relationship Id="rId67" Type="http://schemas.openxmlformats.org/officeDocument/2006/relationships/image" Target="../media/image180.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hyperlink" Target="https://www.pap.pl/aktualnosci/raport-nbp-bank-podal-dane-o-inflacji-i-pkb?utm_source=chatgpt.com" TargetMode="External"/><Relationship Id="rId7" Type="http://schemas.openxmlformats.org/officeDocument/2006/relationships/diagramLayout" Target="../diagrams/layout1.xml"/><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diagramData" Target="../diagrams/data1.xml"/><Relationship Id="rId5" Type="http://schemas.openxmlformats.org/officeDocument/2006/relationships/hyperlink" Target="https://www.money.pl/gospodarka/najnowsze-prognozy-tak-ma-wzrosnac-polska-gospodarka-7121560623041312a.html?utm_source=chatgpt.com" TargetMode="External"/><Relationship Id="rId10" Type="http://schemas.microsoft.com/office/2007/relationships/diagramDrawing" Target="../diagrams/drawing1.xml"/><Relationship Id="rId4" Type="http://schemas.openxmlformats.org/officeDocument/2006/relationships/hyperlink" Target="https://www.obserwatorfinansowy.pl/forma/dispatches/ankieta-nbp-w-25-inflacja-w-polsce-wyniesie-43-proc/?utm_source=chatgpt.com" TargetMode="External"/><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5E6461-3B43-4F90-E578-00F1DB63027D}"/>
            </a:ext>
          </a:extLst>
        </p:cNvPr>
        <p:cNvGrpSpPr/>
        <p:nvPr/>
      </p:nvGrpSpPr>
      <p:grpSpPr>
        <a:xfrm>
          <a:off x="0" y="0"/>
          <a:ext cx="0" cy="0"/>
          <a:chOff x="0" y="0"/>
          <a:chExt cx="0" cy="0"/>
        </a:xfrm>
      </p:grpSpPr>
      <p:pic>
        <p:nvPicPr>
          <p:cNvPr id="5" name="Picture 4" descr="A red and black digital box with wheels&#10;&#10;AI-generated content may be incorrect.">
            <a:extLst>
              <a:ext uri="{FF2B5EF4-FFF2-40B4-BE49-F238E27FC236}">
                <a16:creationId xmlns:a16="http://schemas.microsoft.com/office/drawing/2014/main" id="{8DFB6A28-4423-6F54-B656-7227F08BB41F}"/>
              </a:ext>
            </a:extLst>
          </p:cNvPr>
          <p:cNvPicPr>
            <a:picLocks noChangeAspect="1"/>
          </p:cNvPicPr>
          <p:nvPr/>
        </p:nvPicPr>
        <p:blipFill>
          <a:blip r:embed="rId3"/>
          <a:srcRect l="-1312" r="7" b="-876"/>
          <a:stretch/>
        </p:blipFill>
        <p:spPr>
          <a:xfrm>
            <a:off x="6289200" y="2192400"/>
            <a:ext cx="5544000" cy="4342701"/>
          </a:xfrm>
          <a:prstGeom prst="rect">
            <a:avLst/>
          </a:prstGeom>
        </p:spPr>
      </p:pic>
      <p:sp>
        <p:nvSpPr>
          <p:cNvPr id="2" name="Title 1">
            <a:extLst>
              <a:ext uri="{FF2B5EF4-FFF2-40B4-BE49-F238E27FC236}">
                <a16:creationId xmlns:a16="http://schemas.microsoft.com/office/drawing/2014/main" id="{F2AA1036-AC6D-7D16-57FE-C2D528BAA630}"/>
              </a:ext>
            </a:extLst>
          </p:cNvPr>
          <p:cNvSpPr>
            <a:spLocks noGrp="1"/>
          </p:cNvSpPr>
          <p:nvPr>
            <p:ph type="title"/>
          </p:nvPr>
        </p:nvSpPr>
        <p:spPr/>
        <p:txBody>
          <a:bodyPr/>
          <a:lstStyle/>
          <a:p>
            <a:pPr>
              <a:lnSpc>
                <a:spcPct val="82000"/>
              </a:lnSpc>
            </a:pPr>
            <a:r>
              <a:rPr lang="en-GB" dirty="0">
                <a:solidFill>
                  <a:schemeClr val="tx2"/>
                </a:solidFill>
              </a:rPr>
              <a:t>AutoStore</a:t>
            </a:r>
            <a:br>
              <a:rPr lang="en-GB" dirty="0"/>
            </a:br>
            <a:r>
              <a:rPr lang="pl-PL" sz="3600" dirty="0"/>
              <a:t>Przewidywanie nieprzewidywalnego:</a:t>
            </a:r>
            <a:br>
              <a:rPr lang="pl-PL" sz="3600" dirty="0"/>
            </a:br>
            <a:r>
              <a:rPr lang="pl-PL" sz="3600" dirty="0"/>
              <a:t>jak automatyzacja magazynu chroni biznes przed nieznaną przyszłością?</a:t>
            </a:r>
            <a:br>
              <a:rPr lang="pl-PL" sz="3600" dirty="0"/>
            </a:br>
            <a:endParaRPr lang="en-NO" sz="3600" dirty="0"/>
          </a:p>
        </p:txBody>
      </p:sp>
      <p:sp>
        <p:nvSpPr>
          <p:cNvPr id="10" name="TextBox 9">
            <a:extLst>
              <a:ext uri="{FF2B5EF4-FFF2-40B4-BE49-F238E27FC236}">
                <a16:creationId xmlns:a16="http://schemas.microsoft.com/office/drawing/2014/main" id="{76926960-30BA-1F7F-A828-CD7571D12409}"/>
              </a:ext>
            </a:extLst>
          </p:cNvPr>
          <p:cNvSpPr txBox="1"/>
          <p:nvPr/>
        </p:nvSpPr>
        <p:spPr>
          <a:xfrm>
            <a:off x="2867186" y="81521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Freeform 17">
            <a:extLst>
              <a:ext uri="{FF2B5EF4-FFF2-40B4-BE49-F238E27FC236}">
                <a16:creationId xmlns:a16="http://schemas.microsoft.com/office/drawing/2014/main" id="{0F69CAAD-32ED-75D5-1AEC-46F7B9954A9F}"/>
              </a:ext>
            </a:extLst>
          </p:cNvPr>
          <p:cNvSpPr/>
          <p:nvPr/>
        </p:nvSpPr>
        <p:spPr>
          <a:xfrm>
            <a:off x="10800000" y="5760000"/>
            <a:ext cx="1392000" cy="1098000"/>
          </a:xfrm>
          <a:custGeom>
            <a:avLst/>
            <a:gdLst>
              <a:gd name="connsiteX0" fmla="*/ 1033200 w 1392000"/>
              <a:gd name="connsiteY0" fmla="*/ 0 h 1098000"/>
              <a:gd name="connsiteX1" fmla="*/ 1392000 w 1392000"/>
              <a:gd name="connsiteY1" fmla="*/ 0 h 1098000"/>
              <a:gd name="connsiteX2" fmla="*/ 1392000 w 1392000"/>
              <a:gd name="connsiteY2" fmla="*/ 1098000 h 1098000"/>
              <a:gd name="connsiteX3" fmla="*/ 0 w 1392000"/>
              <a:gd name="connsiteY3" fmla="*/ 1098000 h 1098000"/>
              <a:gd name="connsiteX4" fmla="*/ 0 w 1392000"/>
              <a:gd name="connsiteY4" fmla="*/ 738000 h 1098000"/>
              <a:gd name="connsiteX5" fmla="*/ 801122 w 1392000"/>
              <a:gd name="connsiteY5" fmla="*/ 738000 h 1098000"/>
              <a:gd name="connsiteX6" fmla="*/ 1033200 w 1392000"/>
              <a:gd name="connsiteY6" fmla="*/ 505922 h 1098000"/>
              <a:gd name="connsiteX7" fmla="*/ 1033200 w 1392000"/>
              <a:gd name="connsiteY7" fmla="*/ 0 h 109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2000" h="1098000">
                <a:moveTo>
                  <a:pt x="1033200" y="0"/>
                </a:moveTo>
                <a:lnTo>
                  <a:pt x="1392000" y="0"/>
                </a:lnTo>
                <a:lnTo>
                  <a:pt x="1392000" y="1098000"/>
                </a:lnTo>
                <a:lnTo>
                  <a:pt x="0" y="1098000"/>
                </a:lnTo>
                <a:lnTo>
                  <a:pt x="0" y="738000"/>
                </a:lnTo>
                <a:lnTo>
                  <a:pt x="801122" y="738000"/>
                </a:lnTo>
                <a:cubicBezTo>
                  <a:pt x="929295" y="738000"/>
                  <a:pt x="1033200" y="634095"/>
                  <a:pt x="1033200" y="505922"/>
                </a:cubicBezTo>
                <a:lnTo>
                  <a:pt x="103320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ircularAutoStore TT Book"/>
              <a:ea typeface="+mn-ea"/>
              <a:cs typeface="+mn-cs"/>
            </a:endParaRPr>
          </a:p>
        </p:txBody>
      </p:sp>
    </p:spTree>
    <p:extLst>
      <p:ext uri="{BB962C8B-B14F-4D97-AF65-F5344CB8AC3E}">
        <p14:creationId xmlns:p14="http://schemas.microsoft.com/office/powerpoint/2010/main" val="2364706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D02ED-4B43-B1BC-DCFD-0DEBDC222B1B}"/>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215E1CC1-3133-7C0F-D733-8620E067E227}"/>
              </a:ext>
            </a:extLst>
          </p:cNvPr>
          <p:cNvSpPr txBox="1"/>
          <p:nvPr/>
        </p:nvSpPr>
        <p:spPr>
          <a:xfrm>
            <a:off x="2867186" y="81521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Text Placeholder 4">
            <a:extLst>
              <a:ext uri="{FF2B5EF4-FFF2-40B4-BE49-F238E27FC236}">
                <a16:creationId xmlns:a16="http://schemas.microsoft.com/office/drawing/2014/main" id="{B63350EE-F753-E2DC-AA60-02A1AD844358}"/>
              </a:ext>
            </a:extLst>
          </p:cNvPr>
          <p:cNvSpPr txBox="1">
            <a:spLocks/>
          </p:cNvSpPr>
          <p:nvPr/>
        </p:nvSpPr>
        <p:spPr>
          <a:xfrm>
            <a:off x="1007999" y="3213155"/>
            <a:ext cx="4542567" cy="308886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 name="Title 35">
            <a:extLst>
              <a:ext uri="{FF2B5EF4-FFF2-40B4-BE49-F238E27FC236}">
                <a16:creationId xmlns:a16="http://schemas.microsoft.com/office/drawing/2014/main" id="{46D485E0-AB69-5E4A-5483-84A296AE1A5A}"/>
              </a:ext>
            </a:extLst>
          </p:cNvPr>
          <p:cNvSpPr txBox="1">
            <a:spLocks/>
          </p:cNvSpPr>
          <p:nvPr/>
        </p:nvSpPr>
        <p:spPr>
          <a:xfrm>
            <a:off x="1008000" y="1008000"/>
            <a:ext cx="4542568" cy="11532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b="1" i="0" kern="1200" baseline="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Na czym to polega?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endParaRPr kumimoji="0" lang="en-GB" sz="3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aphicFrame>
        <p:nvGraphicFramePr>
          <p:cNvPr id="3" name="Diagram 2">
            <a:extLst>
              <a:ext uri="{FF2B5EF4-FFF2-40B4-BE49-F238E27FC236}">
                <a16:creationId xmlns:a16="http://schemas.microsoft.com/office/drawing/2014/main" id="{3E5FAD4A-BCF7-D25D-964E-031C09A5EABD}"/>
              </a:ext>
            </a:extLst>
          </p:cNvPr>
          <p:cNvGraphicFramePr/>
          <p:nvPr>
            <p:extLst>
              <p:ext uri="{D42A27DB-BD31-4B8C-83A1-F6EECF244321}">
                <p14:modId xmlns:p14="http://schemas.microsoft.com/office/powerpoint/2010/main" val="1087669352"/>
              </p:ext>
            </p:extLst>
          </p:nvPr>
        </p:nvGraphicFramePr>
        <p:xfrm>
          <a:off x="3866149"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99BF597B-CC02-8AD9-917F-2F6CD2CE561E}"/>
              </a:ext>
            </a:extLst>
          </p:cNvPr>
          <p:cNvPicPr>
            <a:picLocks noChangeAspect="1"/>
          </p:cNvPicPr>
          <p:nvPr/>
        </p:nvPicPr>
        <p:blipFill>
          <a:blip r:embed="rId8"/>
          <a:stretch>
            <a:fillRect/>
          </a:stretch>
        </p:blipFill>
        <p:spPr>
          <a:xfrm>
            <a:off x="1008000" y="1704928"/>
            <a:ext cx="3958448" cy="2190744"/>
          </a:xfrm>
          <a:prstGeom prst="rect">
            <a:avLst/>
          </a:prstGeom>
        </p:spPr>
      </p:pic>
      <p:pic>
        <p:nvPicPr>
          <p:cNvPr id="8" name="Picture 7">
            <a:extLst>
              <a:ext uri="{FF2B5EF4-FFF2-40B4-BE49-F238E27FC236}">
                <a16:creationId xmlns:a16="http://schemas.microsoft.com/office/drawing/2014/main" id="{B943C447-22CB-F847-20B1-6FBE88415E15}"/>
              </a:ext>
            </a:extLst>
          </p:cNvPr>
          <p:cNvPicPr>
            <a:picLocks noChangeAspect="1"/>
          </p:cNvPicPr>
          <p:nvPr/>
        </p:nvPicPr>
        <p:blipFill>
          <a:blip r:embed="rId9"/>
          <a:stretch>
            <a:fillRect/>
          </a:stretch>
        </p:blipFill>
        <p:spPr>
          <a:xfrm>
            <a:off x="6998892" y="1694251"/>
            <a:ext cx="3830472" cy="2201421"/>
          </a:xfrm>
          <a:prstGeom prst="rect">
            <a:avLst/>
          </a:prstGeom>
        </p:spPr>
      </p:pic>
      <p:pic>
        <p:nvPicPr>
          <p:cNvPr id="11" name="Picture 10">
            <a:extLst>
              <a:ext uri="{FF2B5EF4-FFF2-40B4-BE49-F238E27FC236}">
                <a16:creationId xmlns:a16="http://schemas.microsoft.com/office/drawing/2014/main" id="{445E4562-D732-F321-7DF9-37C0A650ABD3}"/>
              </a:ext>
            </a:extLst>
          </p:cNvPr>
          <p:cNvPicPr>
            <a:picLocks noChangeAspect="1"/>
          </p:cNvPicPr>
          <p:nvPr/>
        </p:nvPicPr>
        <p:blipFill>
          <a:blip r:embed="rId10"/>
          <a:stretch>
            <a:fillRect/>
          </a:stretch>
        </p:blipFill>
        <p:spPr>
          <a:xfrm>
            <a:off x="1007999" y="4025907"/>
            <a:ext cx="3958449" cy="2276109"/>
          </a:xfrm>
          <a:prstGeom prst="rect">
            <a:avLst/>
          </a:prstGeom>
        </p:spPr>
      </p:pic>
      <p:pic>
        <p:nvPicPr>
          <p:cNvPr id="14" name="Picture 13">
            <a:extLst>
              <a:ext uri="{FF2B5EF4-FFF2-40B4-BE49-F238E27FC236}">
                <a16:creationId xmlns:a16="http://schemas.microsoft.com/office/drawing/2014/main" id="{96DD7913-4F0D-37F8-3555-E760F50F8BA3}"/>
              </a:ext>
            </a:extLst>
          </p:cNvPr>
          <p:cNvPicPr>
            <a:picLocks noChangeAspect="1"/>
          </p:cNvPicPr>
          <p:nvPr/>
        </p:nvPicPr>
        <p:blipFill>
          <a:blip r:embed="rId11"/>
          <a:stretch>
            <a:fillRect/>
          </a:stretch>
        </p:blipFill>
        <p:spPr>
          <a:xfrm>
            <a:off x="6998892" y="4123759"/>
            <a:ext cx="3830472" cy="2178257"/>
          </a:xfrm>
          <a:prstGeom prst="rect">
            <a:avLst/>
          </a:prstGeom>
        </p:spPr>
      </p:pic>
    </p:spTree>
    <p:extLst>
      <p:ext uri="{BB962C8B-B14F-4D97-AF65-F5344CB8AC3E}">
        <p14:creationId xmlns:p14="http://schemas.microsoft.com/office/powerpoint/2010/main" val="1087252199"/>
      </p:ext>
    </p:extLst>
  </p:cSld>
  <p:clrMapOvr>
    <a:masterClrMapping/>
  </p:clrMapOvr>
  <mc:AlternateContent xmlns:mc="http://schemas.openxmlformats.org/markup-compatibility/2006" xmlns:p14="http://schemas.microsoft.com/office/powerpoint/2010/main">
    <mc:Choice Requires="p14">
      <p:transition spd="slow" p14:dur="1400">
        <p:wipe dir="r"/>
      </p:transition>
    </mc:Choice>
    <mc:Fallback xmlns="">
      <p:transition spd="slow">
        <p:wipe dir="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24E15-A71E-D4A2-1810-D6E1731E26E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EF3B5EF-DF6D-F397-8D08-4826A3AF61E4}"/>
              </a:ext>
            </a:extLst>
          </p:cNvPr>
          <p:cNvSpPr/>
          <p:nvPr/>
        </p:nvSpPr>
        <p:spPr>
          <a:xfrm>
            <a:off x="6472517" y="2861886"/>
            <a:ext cx="4418189" cy="308886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ABB1FD53-8503-AA25-91E5-D337F0D64723}"/>
              </a:ext>
            </a:extLst>
          </p:cNvPr>
          <p:cNvSpPr txBox="1"/>
          <p:nvPr/>
        </p:nvSpPr>
        <p:spPr>
          <a:xfrm>
            <a:off x="2867186" y="81521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Text Placeholder 4">
            <a:extLst>
              <a:ext uri="{FF2B5EF4-FFF2-40B4-BE49-F238E27FC236}">
                <a16:creationId xmlns:a16="http://schemas.microsoft.com/office/drawing/2014/main" id="{D1530209-8DE6-3F4F-69E9-5B1F6A84ED25}"/>
              </a:ext>
            </a:extLst>
          </p:cNvPr>
          <p:cNvSpPr txBox="1">
            <a:spLocks/>
          </p:cNvSpPr>
          <p:nvPr/>
        </p:nvSpPr>
        <p:spPr>
          <a:xfrm>
            <a:off x="1007999" y="3213155"/>
            <a:ext cx="4542567" cy="308886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 name="Title 35">
            <a:extLst>
              <a:ext uri="{FF2B5EF4-FFF2-40B4-BE49-F238E27FC236}">
                <a16:creationId xmlns:a16="http://schemas.microsoft.com/office/drawing/2014/main" id="{A6F786A6-4FA1-DB8F-5D8F-9E4EA276B20D}"/>
              </a:ext>
            </a:extLst>
          </p:cNvPr>
          <p:cNvSpPr txBox="1">
            <a:spLocks/>
          </p:cNvSpPr>
          <p:nvPr/>
        </p:nvSpPr>
        <p:spPr>
          <a:xfrm>
            <a:off x="1007999" y="1008000"/>
            <a:ext cx="7096909" cy="11532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b="1" i="0" kern="1200" baseline="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Zmiana przepustowości</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endParaRPr kumimoji="0" lang="en-GB" sz="3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graphicFrame>
        <p:nvGraphicFramePr>
          <p:cNvPr id="3" name="Diagram 2">
            <a:extLst>
              <a:ext uri="{FF2B5EF4-FFF2-40B4-BE49-F238E27FC236}">
                <a16:creationId xmlns:a16="http://schemas.microsoft.com/office/drawing/2014/main" id="{0A56E8E0-518B-8634-41AB-8AA9473EB5D4}"/>
              </a:ext>
            </a:extLst>
          </p:cNvPr>
          <p:cNvGraphicFramePr/>
          <p:nvPr>
            <p:extLst>
              <p:ext uri="{D42A27DB-BD31-4B8C-83A1-F6EECF244321}">
                <p14:modId xmlns:p14="http://schemas.microsoft.com/office/powerpoint/2010/main" val="2116942688"/>
              </p:ext>
            </p:extLst>
          </p:nvPr>
        </p:nvGraphicFramePr>
        <p:xfrm>
          <a:off x="743287" y="2861887"/>
          <a:ext cx="4542567" cy="3088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Grafik 7">
            <a:extLst>
              <a:ext uri="{FF2B5EF4-FFF2-40B4-BE49-F238E27FC236}">
                <a16:creationId xmlns:a16="http://schemas.microsoft.com/office/drawing/2014/main" id="{7A558ED7-F125-F843-3D2C-E223F28AB7C6}"/>
              </a:ext>
            </a:extLst>
          </p:cNvPr>
          <p:cNvPicPr>
            <a:picLocks noChangeAspect="1"/>
          </p:cNvPicPr>
          <p:nvPr/>
        </p:nvPicPr>
        <p:blipFill>
          <a:blip r:embed="rId8"/>
          <a:stretch>
            <a:fillRect/>
          </a:stretch>
        </p:blipFill>
        <p:spPr>
          <a:xfrm>
            <a:off x="6906599" y="2868177"/>
            <a:ext cx="3550024" cy="3103758"/>
          </a:xfrm>
          <a:prstGeom prst="rect">
            <a:avLst/>
          </a:prstGeom>
        </p:spPr>
      </p:pic>
      <p:sp>
        <p:nvSpPr>
          <p:cNvPr id="6" name="Title 1">
            <a:extLst>
              <a:ext uri="{FF2B5EF4-FFF2-40B4-BE49-F238E27FC236}">
                <a16:creationId xmlns:a16="http://schemas.microsoft.com/office/drawing/2014/main" id="{36C7CAB4-0DBC-F34E-F4AC-4FDDB4FF9A02}"/>
              </a:ext>
            </a:extLst>
          </p:cNvPr>
          <p:cNvSpPr txBox="1">
            <a:spLocks/>
          </p:cNvSpPr>
          <p:nvPr/>
        </p:nvSpPr>
        <p:spPr>
          <a:xfrm>
            <a:off x="6472517" y="2161200"/>
            <a:ext cx="2443647" cy="548158"/>
          </a:xfrm>
          <a:prstGeom prst="rect">
            <a:avLst/>
          </a:prstGeom>
        </p:spPr>
        <p:txBody>
          <a:bodyPr/>
          <a:lstStyle>
            <a:lvl1pPr algn="l" defTabSz="914400" rtl="0" eaLnBrk="1" latinLnBrk="0" hangingPunct="1">
              <a:lnSpc>
                <a:spcPct val="100000"/>
              </a:lnSpc>
              <a:spcBef>
                <a:spcPct val="0"/>
              </a:spcBef>
              <a:buNone/>
              <a:defRPr sz="4200" kern="1200">
                <a:solidFill>
                  <a:schemeClr val="tx1"/>
                </a:solidFill>
                <a:latin typeface="+mj-lt"/>
                <a:ea typeface="+mj-ea"/>
                <a:cs typeface="+mj-cs"/>
              </a:defRPr>
            </a:lvl1pPr>
          </a:lstStyle>
          <a:p>
            <a:r>
              <a:rPr lang="en-US" sz="1600" b="1" dirty="0">
                <a:latin typeface="Arial" panose="020B0604020202020204" pitchFamily="34" charset="0"/>
                <a:ea typeface="+mn-ea"/>
                <a:cs typeface="Arial" panose="020B0604020202020204" pitchFamily="34" charset="0"/>
              </a:rPr>
              <a:t>10,000 </a:t>
            </a:r>
            <a:r>
              <a:rPr lang="pl-PL" sz="1600" b="1" dirty="0">
                <a:latin typeface="Arial" panose="020B0604020202020204" pitchFamily="34" charset="0"/>
                <a:ea typeface="+mn-ea"/>
                <a:cs typeface="Arial" panose="020B0604020202020204" pitchFamily="34" charset="0"/>
              </a:rPr>
              <a:t>pojemników</a:t>
            </a:r>
            <a:r>
              <a:rPr lang="en-US" sz="1600" b="1" dirty="0">
                <a:latin typeface="Arial" panose="020B0604020202020204" pitchFamily="34" charset="0"/>
                <a:ea typeface="+mn-ea"/>
                <a:cs typeface="Arial" panose="020B0604020202020204" pitchFamily="34" charset="0"/>
              </a:rPr>
              <a:t> </a:t>
            </a:r>
          </a:p>
          <a:p>
            <a:r>
              <a:rPr lang="en-US" sz="1600" b="1" dirty="0">
                <a:solidFill>
                  <a:srgbClr val="FD2730"/>
                </a:solidFill>
                <a:latin typeface="Arial" panose="020B0604020202020204" pitchFamily="34" charset="0"/>
                <a:ea typeface="+mn-ea"/>
                <a:cs typeface="Arial" panose="020B0604020202020204" pitchFamily="34" charset="0"/>
                <a:sym typeface="Wingdings" panose="05000000000000000000" pitchFamily="2" charset="2"/>
              </a:rPr>
              <a:t></a:t>
            </a:r>
            <a:r>
              <a:rPr lang="en-US" sz="1600" b="1" dirty="0">
                <a:solidFill>
                  <a:srgbClr val="FD2730"/>
                </a:solidFill>
                <a:latin typeface="Arial" panose="020B0604020202020204" pitchFamily="34" charset="0"/>
                <a:ea typeface="+mn-ea"/>
                <a:cs typeface="Arial" panose="020B0604020202020204" pitchFamily="34" charset="0"/>
              </a:rPr>
              <a:t> 1,000 </a:t>
            </a:r>
            <a:r>
              <a:rPr lang="pl-PL" sz="1600" b="1" dirty="0">
                <a:solidFill>
                  <a:srgbClr val="FD2730"/>
                </a:solidFill>
                <a:latin typeface="Arial" panose="020B0604020202020204" pitchFamily="34" charset="0"/>
                <a:ea typeface="+mn-ea"/>
                <a:cs typeface="Arial" panose="020B0604020202020204" pitchFamily="34" charset="0"/>
              </a:rPr>
              <a:t>poj.</a:t>
            </a:r>
            <a:r>
              <a:rPr lang="en-US" sz="1600" b="1" dirty="0">
                <a:solidFill>
                  <a:srgbClr val="FD2730"/>
                </a:solidFill>
                <a:latin typeface="Arial" panose="020B0604020202020204" pitchFamily="34" charset="0"/>
                <a:ea typeface="+mn-ea"/>
                <a:cs typeface="Arial" panose="020B0604020202020204" pitchFamily="34" charset="0"/>
              </a:rPr>
              <a:t>/h</a:t>
            </a:r>
            <a:r>
              <a:rPr lang="en-US" sz="1400" dirty="0"/>
              <a:t>	</a:t>
            </a:r>
          </a:p>
        </p:txBody>
      </p:sp>
      <p:sp>
        <p:nvSpPr>
          <p:cNvPr id="7" name="Title 1">
            <a:extLst>
              <a:ext uri="{FF2B5EF4-FFF2-40B4-BE49-F238E27FC236}">
                <a16:creationId xmlns:a16="http://schemas.microsoft.com/office/drawing/2014/main" id="{7675142D-D928-E9CB-34EE-CB17B323763C}"/>
              </a:ext>
            </a:extLst>
          </p:cNvPr>
          <p:cNvSpPr txBox="1">
            <a:spLocks/>
          </p:cNvSpPr>
          <p:nvPr/>
        </p:nvSpPr>
        <p:spPr>
          <a:xfrm>
            <a:off x="1007999" y="2138095"/>
            <a:ext cx="2443647" cy="548158"/>
          </a:xfrm>
          <a:prstGeom prst="rect">
            <a:avLst/>
          </a:prstGeom>
        </p:spPr>
        <p:txBody>
          <a:bodyPr/>
          <a:lstStyle>
            <a:lvl1pPr algn="l" defTabSz="914400" rtl="0" eaLnBrk="1" latinLnBrk="0" hangingPunct="1">
              <a:lnSpc>
                <a:spcPct val="100000"/>
              </a:lnSpc>
              <a:spcBef>
                <a:spcPct val="0"/>
              </a:spcBef>
              <a:buNone/>
              <a:defRPr sz="4200" kern="1200">
                <a:solidFill>
                  <a:schemeClr val="tx1"/>
                </a:solidFill>
                <a:latin typeface="+mj-lt"/>
                <a:ea typeface="+mj-ea"/>
                <a:cs typeface="+mj-cs"/>
              </a:defRPr>
            </a:lvl1pPr>
          </a:lstStyle>
          <a:p>
            <a:r>
              <a:rPr lang="en-US" sz="1600" b="1" dirty="0">
                <a:latin typeface="Arial" panose="020B0604020202020204" pitchFamily="34" charset="0"/>
                <a:ea typeface="+mn-ea"/>
                <a:cs typeface="Arial" panose="020B0604020202020204" pitchFamily="34" charset="0"/>
              </a:rPr>
              <a:t>10,000 </a:t>
            </a:r>
            <a:r>
              <a:rPr lang="pl-PL" sz="1600" b="1" dirty="0">
                <a:latin typeface="Arial" panose="020B0604020202020204" pitchFamily="34" charset="0"/>
                <a:ea typeface="+mn-ea"/>
                <a:cs typeface="Arial" panose="020B0604020202020204" pitchFamily="34" charset="0"/>
              </a:rPr>
              <a:t>pojemników</a:t>
            </a:r>
            <a:endParaRPr lang="en-US" sz="1600" b="1" dirty="0">
              <a:latin typeface="Arial" panose="020B0604020202020204" pitchFamily="34" charset="0"/>
              <a:ea typeface="+mn-ea"/>
              <a:cs typeface="Arial" panose="020B0604020202020204" pitchFamily="34" charset="0"/>
            </a:endParaRPr>
          </a:p>
          <a:p>
            <a:r>
              <a:rPr lang="en-US" sz="1600" b="1" dirty="0">
                <a:latin typeface="Arial" panose="020B0604020202020204" pitchFamily="34" charset="0"/>
                <a:ea typeface="+mn-ea"/>
                <a:cs typeface="Arial" panose="020B0604020202020204" pitchFamily="34" charset="0"/>
              </a:rPr>
              <a:t> </a:t>
            </a:r>
            <a:r>
              <a:rPr lang="en-US" sz="1600" b="1" dirty="0">
                <a:solidFill>
                  <a:srgbClr val="FD2730"/>
                </a:solidFill>
                <a:latin typeface="Arial" panose="020B0604020202020204" pitchFamily="34" charset="0"/>
                <a:ea typeface="+mn-ea"/>
                <a:cs typeface="Arial" panose="020B0604020202020204" pitchFamily="34" charset="0"/>
                <a:sym typeface="Wingdings" panose="05000000000000000000" pitchFamily="2" charset="2"/>
              </a:rPr>
              <a:t></a:t>
            </a:r>
            <a:r>
              <a:rPr lang="en-US" sz="1600" b="1" dirty="0">
                <a:solidFill>
                  <a:srgbClr val="FD2730"/>
                </a:solidFill>
                <a:latin typeface="Arial" panose="020B0604020202020204" pitchFamily="34" charset="0"/>
                <a:ea typeface="+mn-ea"/>
                <a:cs typeface="Arial" panose="020B0604020202020204" pitchFamily="34" charset="0"/>
              </a:rPr>
              <a:t> 100 </a:t>
            </a:r>
            <a:r>
              <a:rPr lang="pl-PL" sz="1600" b="1" dirty="0">
                <a:solidFill>
                  <a:srgbClr val="FD2730"/>
                </a:solidFill>
                <a:latin typeface="Arial" panose="020B0604020202020204" pitchFamily="34" charset="0"/>
                <a:ea typeface="+mn-ea"/>
                <a:cs typeface="Arial" panose="020B0604020202020204" pitchFamily="34" charset="0"/>
              </a:rPr>
              <a:t>poj.</a:t>
            </a:r>
            <a:r>
              <a:rPr lang="en-US" sz="1600" b="1" dirty="0">
                <a:solidFill>
                  <a:srgbClr val="FD2730"/>
                </a:solidFill>
                <a:latin typeface="Arial" panose="020B0604020202020204" pitchFamily="34" charset="0"/>
                <a:ea typeface="+mn-ea"/>
                <a:cs typeface="Arial" panose="020B0604020202020204" pitchFamily="34" charset="0"/>
              </a:rPr>
              <a:t>/h</a:t>
            </a:r>
            <a:r>
              <a:rPr lang="en-US" sz="1600" b="1" dirty="0">
                <a:latin typeface="Arial" panose="020B0604020202020204" pitchFamily="34" charset="0"/>
                <a:ea typeface="+mn-ea"/>
                <a:cs typeface="Arial" panose="020B0604020202020204" pitchFamily="34" charset="0"/>
              </a:rPr>
              <a:t>	</a:t>
            </a:r>
          </a:p>
        </p:txBody>
      </p:sp>
      <p:sp>
        <p:nvSpPr>
          <p:cNvPr id="16" name="Arrow: Right 15">
            <a:extLst>
              <a:ext uri="{FF2B5EF4-FFF2-40B4-BE49-F238E27FC236}">
                <a16:creationId xmlns:a16="http://schemas.microsoft.com/office/drawing/2014/main" id="{959246A7-C21A-C1C8-1334-F58C1D612691}"/>
              </a:ext>
            </a:extLst>
          </p:cNvPr>
          <p:cNvSpPr/>
          <p:nvPr/>
        </p:nvSpPr>
        <p:spPr>
          <a:xfrm>
            <a:off x="5285855" y="4303059"/>
            <a:ext cx="1186662" cy="393742"/>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ln>
                <a:solidFill>
                  <a:srgbClr val="FD2730"/>
                </a:solidFill>
              </a:ln>
            </a:endParaRPr>
          </a:p>
        </p:txBody>
      </p:sp>
    </p:spTree>
    <p:extLst>
      <p:ext uri="{BB962C8B-B14F-4D97-AF65-F5344CB8AC3E}">
        <p14:creationId xmlns:p14="http://schemas.microsoft.com/office/powerpoint/2010/main" val="448671320"/>
      </p:ext>
    </p:extLst>
  </p:cSld>
  <p:clrMapOvr>
    <a:masterClrMapping/>
  </p:clrMapOvr>
  <mc:AlternateContent xmlns:mc="http://schemas.openxmlformats.org/markup-compatibility/2006" xmlns:p14="http://schemas.microsoft.com/office/powerpoint/2010/main">
    <mc:Choice Requires="p14">
      <p:transition spd="slow" p14:dur="1400">
        <p:wipe dir="r"/>
      </p:transition>
    </mc:Choice>
    <mc:Fallback xmlns="">
      <p:transition spd="slow">
        <p:wipe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C4D616-3D33-85C6-42DA-0ABBC7ED2AB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CEC0F6-420E-47F7-8BBA-2CCCF0338FB6}" type="slidenum">
              <a:rPr kumimoji="0" lang="en-US" sz="9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92DF194A-008E-0F23-7631-82A15AE6A622}"/>
              </a:ext>
            </a:extLst>
          </p:cNvPr>
          <p:cNvSpPr>
            <a:spLocks noGrp="1"/>
          </p:cNvSpPr>
          <p:nvPr>
            <p:ph type="body" sz="quarter" idx="13"/>
          </p:nvPr>
        </p:nvSpPr>
        <p:spPr>
          <a:xfrm>
            <a:off x="538660" y="1650211"/>
            <a:ext cx="6717801" cy="4545549"/>
          </a:xfrm>
        </p:spPr>
        <p:txBody>
          <a:bodyPr/>
          <a:lstStyle/>
          <a:p>
            <a:pPr marL="285750" indent="-285750">
              <a:buFont typeface="Arial" panose="020B0604020202020204" pitchFamily="34" charset="0"/>
              <a:buChar char="•"/>
            </a:pPr>
            <a:r>
              <a:rPr lang="pl-PL" b="1" dirty="0">
                <a:solidFill>
                  <a:schemeClr val="tx1"/>
                </a:solidFill>
                <a:latin typeface="Arial" panose="020B0604020202020204" pitchFamily="34" charset="0"/>
                <a:cs typeface="Arial" panose="020B0604020202020204" pitchFamily="34" charset="0"/>
              </a:rPr>
              <a:t>Rozszerzenie instalacji zawsze odbywa się podczas pracy systemu – bez utraty choćby straty pojedynczego dnia operacji magazynowych</a:t>
            </a:r>
          </a:p>
          <a:p>
            <a:pPr marL="285750" indent="-285750">
              <a:buFont typeface="Arial" panose="020B0604020202020204" pitchFamily="34" charset="0"/>
              <a:buChar char="•"/>
            </a:pPr>
            <a:r>
              <a:rPr lang="pl-PL" b="1" dirty="0">
                <a:solidFill>
                  <a:schemeClr val="tx2"/>
                </a:solidFill>
                <a:latin typeface="Arial" panose="020B0604020202020204" pitchFamily="34" charset="0"/>
                <a:cs typeface="Arial" panose="020B0604020202020204" pitchFamily="34" charset="0"/>
              </a:rPr>
              <a:t>Dodanie 1 robota zajmuje tylko 3 minuty </a:t>
            </a:r>
          </a:p>
          <a:p>
            <a:pPr marL="285750" indent="-285750">
              <a:buFont typeface="Arial" panose="020B0604020202020204" pitchFamily="34" charset="0"/>
              <a:buChar char="•"/>
            </a:pPr>
            <a:r>
              <a:rPr lang="pl-PL" b="1" dirty="0">
                <a:solidFill>
                  <a:schemeClr val="tx2"/>
                </a:solidFill>
                <a:latin typeface="Arial" panose="020B0604020202020204" pitchFamily="34" charset="0"/>
                <a:cs typeface="Arial" panose="020B0604020202020204" pitchFamily="34" charset="0"/>
              </a:rPr>
              <a:t>Dodanie 1 dodatkowego portu odbywa się nawet w ciągu kilku godzin </a:t>
            </a:r>
          </a:p>
          <a:p>
            <a:pPr marL="285750" indent="-285750">
              <a:buFont typeface="Arial" panose="020B0604020202020204" pitchFamily="34" charset="0"/>
              <a:buChar char="•"/>
            </a:pPr>
            <a:r>
              <a:rPr lang="pl-PL" b="1" dirty="0">
                <a:solidFill>
                  <a:schemeClr val="tx2"/>
                </a:solidFill>
                <a:latin typeface="Arial" panose="020B0604020202020204" pitchFamily="34" charset="0"/>
                <a:cs typeface="Arial" panose="020B0604020202020204" pitchFamily="34" charset="0"/>
              </a:rPr>
              <a:t>Dodawanie pojemników jest możliwe w dowolnym momencie</a:t>
            </a:r>
          </a:p>
        </p:txBody>
      </p:sp>
      <p:sp>
        <p:nvSpPr>
          <p:cNvPr id="8" name="Text Placeholder 4">
            <a:extLst>
              <a:ext uri="{FF2B5EF4-FFF2-40B4-BE49-F238E27FC236}">
                <a16:creationId xmlns:a16="http://schemas.microsoft.com/office/drawing/2014/main" id="{18A5EA33-F108-0A13-E98D-D1328FE98ABF}"/>
              </a:ext>
            </a:extLst>
          </p:cNvPr>
          <p:cNvSpPr txBox="1">
            <a:spLocks/>
          </p:cNvSpPr>
          <p:nvPr/>
        </p:nvSpPr>
        <p:spPr>
          <a:xfrm>
            <a:off x="538660" y="316108"/>
            <a:ext cx="11750876" cy="93678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800" b="1" dirty="0">
              <a:solidFill>
                <a:schemeClr val="tx1"/>
              </a:solidFill>
              <a:latin typeface="+mn-lt"/>
              <a:ea typeface="CircularXX Trial" pitchFamily="34" charset="-122"/>
              <a:cs typeface="+mn-cs"/>
            </a:endParaRPr>
          </a:p>
        </p:txBody>
      </p:sp>
      <p:graphicFrame>
        <p:nvGraphicFramePr>
          <p:cNvPr id="7" name="Diagram 6">
            <a:extLst>
              <a:ext uri="{FF2B5EF4-FFF2-40B4-BE49-F238E27FC236}">
                <a16:creationId xmlns:a16="http://schemas.microsoft.com/office/drawing/2014/main" id="{FF294BC2-5EE6-699F-3D11-565B6E6E746A}"/>
              </a:ext>
            </a:extLst>
          </p:cNvPr>
          <p:cNvGraphicFramePr/>
          <p:nvPr>
            <p:extLst>
              <p:ext uri="{D42A27DB-BD31-4B8C-83A1-F6EECF244321}">
                <p14:modId xmlns:p14="http://schemas.microsoft.com/office/powerpoint/2010/main" val="2944838401"/>
              </p:ext>
            </p:extLst>
          </p:nvPr>
        </p:nvGraphicFramePr>
        <p:xfrm>
          <a:off x="7301574" y="1596890"/>
          <a:ext cx="4664075" cy="4235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A6A4237A-CC0E-3618-27D5-8CFD29F3ED33}"/>
              </a:ext>
            </a:extLst>
          </p:cNvPr>
          <p:cNvSpPr txBox="1"/>
          <p:nvPr/>
        </p:nvSpPr>
        <p:spPr>
          <a:xfrm>
            <a:off x="8253116" y="1650211"/>
            <a:ext cx="1158842" cy="646331"/>
          </a:xfrm>
          <a:prstGeom prst="rect">
            <a:avLst/>
          </a:prstGeom>
          <a:noFill/>
        </p:spPr>
        <p:txBody>
          <a:bodyPr wrap="square" rtlCol="0">
            <a:spAutoFit/>
          </a:bodyPr>
          <a:lstStyle/>
          <a:p>
            <a:r>
              <a:rPr lang="pl-PL" b="1" dirty="0"/>
              <a:t>Dodaj roboty</a:t>
            </a:r>
            <a:endParaRPr lang="en-GB" b="1" dirty="0"/>
          </a:p>
        </p:txBody>
      </p:sp>
      <p:sp>
        <p:nvSpPr>
          <p:cNvPr id="14" name="TextBox 13">
            <a:extLst>
              <a:ext uri="{FF2B5EF4-FFF2-40B4-BE49-F238E27FC236}">
                <a16:creationId xmlns:a16="http://schemas.microsoft.com/office/drawing/2014/main" id="{F6DACAD4-8632-F071-76C8-2786CF4AE83C}"/>
              </a:ext>
            </a:extLst>
          </p:cNvPr>
          <p:cNvSpPr txBox="1"/>
          <p:nvPr/>
        </p:nvSpPr>
        <p:spPr>
          <a:xfrm>
            <a:off x="10598892" y="1650210"/>
            <a:ext cx="1054448" cy="646331"/>
          </a:xfrm>
          <a:prstGeom prst="rect">
            <a:avLst/>
          </a:prstGeom>
          <a:noFill/>
        </p:spPr>
        <p:txBody>
          <a:bodyPr wrap="square" rtlCol="0">
            <a:spAutoFit/>
          </a:bodyPr>
          <a:lstStyle/>
          <a:p>
            <a:r>
              <a:rPr lang="pl-PL" b="1" dirty="0"/>
              <a:t>Dodaj porty</a:t>
            </a:r>
            <a:endParaRPr lang="en-GB" b="1" dirty="0"/>
          </a:p>
        </p:txBody>
      </p:sp>
      <p:sp>
        <p:nvSpPr>
          <p:cNvPr id="15" name="TextBox 14">
            <a:extLst>
              <a:ext uri="{FF2B5EF4-FFF2-40B4-BE49-F238E27FC236}">
                <a16:creationId xmlns:a16="http://schemas.microsoft.com/office/drawing/2014/main" id="{439EDFDE-415C-C6BC-7D8C-19395DCB7A1F}"/>
              </a:ext>
            </a:extLst>
          </p:cNvPr>
          <p:cNvSpPr txBox="1"/>
          <p:nvPr/>
        </p:nvSpPr>
        <p:spPr>
          <a:xfrm>
            <a:off x="7731659" y="5098279"/>
            <a:ext cx="1575304" cy="646331"/>
          </a:xfrm>
          <a:prstGeom prst="rect">
            <a:avLst/>
          </a:prstGeom>
          <a:noFill/>
        </p:spPr>
        <p:txBody>
          <a:bodyPr wrap="square" rtlCol="0">
            <a:spAutoFit/>
          </a:bodyPr>
          <a:lstStyle/>
          <a:p>
            <a:r>
              <a:rPr lang="pl-PL" b="1" dirty="0"/>
              <a:t>Dodaj pojemniki</a:t>
            </a:r>
            <a:endParaRPr lang="en-GB" b="1" dirty="0"/>
          </a:p>
        </p:txBody>
      </p:sp>
      <p:sp>
        <p:nvSpPr>
          <p:cNvPr id="6" name="Title 1">
            <a:extLst>
              <a:ext uri="{FF2B5EF4-FFF2-40B4-BE49-F238E27FC236}">
                <a16:creationId xmlns:a16="http://schemas.microsoft.com/office/drawing/2014/main" id="{47745EE9-587C-3CE6-E7C6-D26D4DF48D5C}"/>
              </a:ext>
            </a:extLst>
          </p:cNvPr>
          <p:cNvSpPr txBox="1">
            <a:spLocks/>
          </p:cNvSpPr>
          <p:nvPr/>
        </p:nvSpPr>
        <p:spPr>
          <a:xfrm>
            <a:off x="666000" y="540000"/>
            <a:ext cx="10852900" cy="576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b="1" i="0" kern="1200" baseline="0">
                <a:solidFill>
                  <a:schemeClr val="tx1"/>
                </a:solidFill>
                <a:latin typeface="Arial" panose="020B0604020202020204" pitchFamily="34" charset="0"/>
                <a:ea typeface="+mj-ea"/>
                <a:cs typeface="Arial" panose="020B0604020202020204" pitchFamily="34" charset="0"/>
              </a:defRPr>
            </a:lvl1pPr>
          </a:lstStyle>
          <a:p>
            <a:r>
              <a:rPr lang="pl-PL" sz="3600" b="1" dirty="0">
                <a:solidFill>
                  <a:schemeClr val="tx1"/>
                </a:solidFill>
                <a:latin typeface="+mn-lt"/>
                <a:ea typeface="CircularXX Trial" pitchFamily="34" charset="-122"/>
                <a:cs typeface="+mn-cs"/>
                <a:sym typeface="Arial" panose="020B0604020202020204" pitchFamily="34" charset="0"/>
              </a:rPr>
              <a:t>Łatwa skalowalność w praktyce</a:t>
            </a:r>
            <a:endParaRPr lang="en-US" sz="3600" b="1" dirty="0">
              <a:solidFill>
                <a:schemeClr val="tx1"/>
              </a:solidFill>
              <a:latin typeface="+mn-lt"/>
              <a:ea typeface="CircularXX Trial" pitchFamily="34" charset="-122"/>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NO" sz="3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7" name="Freeform 6">
            <a:extLst>
              <a:ext uri="{FF2B5EF4-FFF2-40B4-BE49-F238E27FC236}">
                <a16:creationId xmlns:a16="http://schemas.microsoft.com/office/drawing/2014/main" id="{F401AAB7-237E-C9BB-1106-04C8D727F291}"/>
              </a:ext>
            </a:extLst>
          </p:cNvPr>
          <p:cNvSpPr/>
          <p:nvPr/>
        </p:nvSpPr>
        <p:spPr>
          <a:xfrm>
            <a:off x="493547" y="4815887"/>
            <a:ext cx="6717801" cy="1857447"/>
          </a:xfrm>
          <a:custGeom>
            <a:avLst/>
            <a:gdLst>
              <a:gd name="connsiteX0" fmla="*/ 139557 w 5288174"/>
              <a:gd name="connsiteY0" fmla="*/ 0 h 3096000"/>
              <a:gd name="connsiteX1" fmla="*/ 751556 w 5288174"/>
              <a:gd name="connsiteY1" fmla="*/ 0 h 3096000"/>
              <a:gd name="connsiteX2" fmla="*/ 1971731 w 5288174"/>
              <a:gd name="connsiteY2" fmla="*/ 0 h 3096000"/>
              <a:gd name="connsiteX3" fmla="*/ 3316443 w 5288174"/>
              <a:gd name="connsiteY3" fmla="*/ 0 h 3096000"/>
              <a:gd name="connsiteX4" fmla="*/ 3928442 w 5288174"/>
              <a:gd name="connsiteY4" fmla="*/ 0 h 3096000"/>
              <a:gd name="connsiteX5" fmla="*/ 5148617 w 5288174"/>
              <a:gd name="connsiteY5" fmla="*/ 0 h 3096000"/>
              <a:gd name="connsiteX6" fmla="*/ 5288174 w 5288174"/>
              <a:gd name="connsiteY6" fmla="*/ 141011 h 3096000"/>
              <a:gd name="connsiteX7" fmla="*/ 5288174 w 5288174"/>
              <a:gd name="connsiteY7" fmla="*/ 1545011 h 3096000"/>
              <a:gd name="connsiteX8" fmla="*/ 5288174 w 5288174"/>
              <a:gd name="connsiteY8" fmla="*/ 1550989 h 3096000"/>
              <a:gd name="connsiteX9" fmla="*/ 5288174 w 5288174"/>
              <a:gd name="connsiteY9" fmla="*/ 2954989 h 3096000"/>
              <a:gd name="connsiteX10" fmla="*/ 5148617 w 5288174"/>
              <a:gd name="connsiteY10" fmla="*/ 3096000 h 3096000"/>
              <a:gd name="connsiteX11" fmla="*/ 3928442 w 5288174"/>
              <a:gd name="connsiteY11" fmla="*/ 3096000 h 3096000"/>
              <a:gd name="connsiteX12" fmla="*/ 3316443 w 5288174"/>
              <a:gd name="connsiteY12" fmla="*/ 3096000 h 3096000"/>
              <a:gd name="connsiteX13" fmla="*/ 1971731 w 5288174"/>
              <a:gd name="connsiteY13" fmla="*/ 3096000 h 3096000"/>
              <a:gd name="connsiteX14" fmla="*/ 751556 w 5288174"/>
              <a:gd name="connsiteY14" fmla="*/ 3096000 h 3096000"/>
              <a:gd name="connsiteX15" fmla="*/ 139557 w 5288174"/>
              <a:gd name="connsiteY15" fmla="*/ 3096000 h 3096000"/>
              <a:gd name="connsiteX16" fmla="*/ 0 w 5288174"/>
              <a:gd name="connsiteY16" fmla="*/ 2954989 h 3096000"/>
              <a:gd name="connsiteX17" fmla="*/ 0 w 5288174"/>
              <a:gd name="connsiteY17" fmla="*/ 1550989 h 3096000"/>
              <a:gd name="connsiteX18" fmla="*/ 0 w 5288174"/>
              <a:gd name="connsiteY18" fmla="*/ 1545011 h 3096000"/>
              <a:gd name="connsiteX19" fmla="*/ 0 w 5288174"/>
              <a:gd name="connsiteY19" fmla="*/ 141011 h 3096000"/>
              <a:gd name="connsiteX20" fmla="*/ 139557 w 5288174"/>
              <a:gd name="connsiteY20"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88174" h="3096000">
                <a:moveTo>
                  <a:pt x="139557" y="0"/>
                </a:moveTo>
                <a:lnTo>
                  <a:pt x="751556" y="0"/>
                </a:lnTo>
                <a:lnTo>
                  <a:pt x="1971731" y="0"/>
                </a:lnTo>
                <a:lnTo>
                  <a:pt x="3316443" y="0"/>
                </a:lnTo>
                <a:lnTo>
                  <a:pt x="3928442" y="0"/>
                </a:lnTo>
                <a:lnTo>
                  <a:pt x="5148617" y="0"/>
                </a:lnTo>
                <a:cubicBezTo>
                  <a:pt x="5225692" y="0"/>
                  <a:pt x="5288174" y="63133"/>
                  <a:pt x="5288174" y="141011"/>
                </a:cubicBezTo>
                <a:lnTo>
                  <a:pt x="5288174" y="1545011"/>
                </a:lnTo>
                <a:lnTo>
                  <a:pt x="5288174" y="1550989"/>
                </a:lnTo>
                <a:lnTo>
                  <a:pt x="5288174" y="2954989"/>
                </a:lnTo>
                <a:cubicBezTo>
                  <a:pt x="5288174" y="3032867"/>
                  <a:pt x="5225692" y="3096000"/>
                  <a:pt x="5148617" y="3096000"/>
                </a:cubicBezTo>
                <a:lnTo>
                  <a:pt x="3928442" y="3096000"/>
                </a:lnTo>
                <a:lnTo>
                  <a:pt x="3316443" y="3096000"/>
                </a:lnTo>
                <a:lnTo>
                  <a:pt x="1971731" y="3096000"/>
                </a:lnTo>
                <a:lnTo>
                  <a:pt x="751556" y="3096000"/>
                </a:lnTo>
                <a:lnTo>
                  <a:pt x="139557" y="3096000"/>
                </a:lnTo>
                <a:cubicBezTo>
                  <a:pt x="62482" y="3096000"/>
                  <a:pt x="0" y="3032867"/>
                  <a:pt x="0" y="2954989"/>
                </a:cubicBezTo>
                <a:lnTo>
                  <a:pt x="0" y="1550989"/>
                </a:lnTo>
                <a:lnTo>
                  <a:pt x="0" y="1545011"/>
                </a:lnTo>
                <a:lnTo>
                  <a:pt x="0" y="141011"/>
                </a:lnTo>
                <a:cubicBezTo>
                  <a:pt x="0" y="63133"/>
                  <a:pt x="62482" y="0"/>
                  <a:pt x="139557" y="0"/>
                </a:cubicBezTo>
                <a:close/>
              </a:path>
            </a:pathLst>
          </a:custGeom>
          <a:solidFill>
            <a:srgbClr val="DEE3DC"/>
          </a:solidFill>
          <a:ln w="12700" cap="flat" cmpd="sng" algn="ctr">
            <a:noFill/>
            <a:prstDash val="solid"/>
            <a:miter lim="800000"/>
          </a:ln>
          <a:effectLst/>
        </p:spPr>
        <p:txBody>
          <a:bodyPr wrap="square" lIns="251999" rtlCol="0" anchor="ctr">
            <a:noAutofit/>
          </a:bodyPr>
          <a:lstStyle/>
          <a:p>
            <a:pPr>
              <a:defRPr/>
            </a:pPr>
            <a:r>
              <a:rPr lang="pl-PL" sz="1400" b="1" i="1" dirty="0">
                <a:solidFill>
                  <a:prstClr val="black">
                    <a:lumMod val="85000"/>
                    <a:lumOff val="15000"/>
                  </a:prstClr>
                </a:solidFill>
                <a:latin typeface="Arial" panose="020B0604020202020204" pitchFamily="34" charset="0"/>
                <a:cs typeface="Arial" panose="020B0604020202020204" pitchFamily="34" charset="0"/>
              </a:rPr>
              <a:t>Rozwiązanie AutoStore jest bardzo elastyczne... można łatwo dodawać pojemniki, roboty, porty do kompletacji zamówień i </a:t>
            </a:r>
            <a:r>
              <a:rPr lang="pl-PL" sz="1400" b="1" i="1" dirty="0" err="1">
                <a:solidFill>
                  <a:prstClr val="black">
                    <a:lumMod val="85000"/>
                    <a:lumOff val="15000"/>
                  </a:prstClr>
                </a:solidFill>
                <a:latin typeface="Arial" panose="020B0604020202020204" pitchFamily="34" charset="0"/>
                <a:cs typeface="Arial" panose="020B0604020202020204" pitchFamily="34" charset="0"/>
              </a:rPr>
              <a:t>replenishmentu</a:t>
            </a:r>
            <a:r>
              <a:rPr lang="pl-PL" sz="1400" b="1" i="1" dirty="0">
                <a:solidFill>
                  <a:prstClr val="black">
                    <a:lumMod val="85000"/>
                    <a:lumOff val="15000"/>
                  </a:prstClr>
                </a:solidFill>
                <a:latin typeface="Arial" panose="020B0604020202020204" pitchFamily="34" charset="0"/>
                <a:cs typeface="Arial" panose="020B0604020202020204" pitchFamily="34" charset="0"/>
              </a:rPr>
              <a:t>. Jest to więc bardzo, bardzo elastyczny system</a:t>
            </a:r>
            <a:r>
              <a:rPr lang="en-GB" sz="1400" b="1" i="1" dirty="0">
                <a:solidFill>
                  <a:prstClr val="black">
                    <a:lumMod val="85000"/>
                    <a:lumOff val="15000"/>
                  </a:prstClr>
                </a:solidFill>
                <a:latin typeface="Arial" panose="020B0604020202020204" pitchFamily="34" charset="0"/>
                <a:cs typeface="Arial" panose="020B0604020202020204" pitchFamily="34" charset="0"/>
              </a:rPr>
              <a:t>.</a:t>
            </a:r>
            <a:r>
              <a:rPr lang="en-GB" sz="1400" dirty="0">
                <a:solidFill>
                  <a:prstClr val="black">
                    <a:lumMod val="85000"/>
                    <a:lumOff val="15000"/>
                  </a:prstClr>
                </a:solidFill>
                <a:latin typeface="Arial" panose="020B0604020202020204" pitchFamily="34" charset="0"/>
                <a:cs typeface="Arial" panose="020B0604020202020204" pitchFamily="34" charset="0"/>
              </a:rPr>
              <a:t> - PUMA</a:t>
            </a:r>
          </a:p>
          <a:p>
            <a:pPr>
              <a:defRPr/>
            </a:pPr>
            <a:endParaRPr lang="pl-PL" sz="1400" b="1" i="1" dirty="0">
              <a:solidFill>
                <a:prstClr val="black">
                  <a:lumMod val="85000"/>
                  <a:lumOff val="15000"/>
                </a:prstClr>
              </a:solidFill>
              <a:latin typeface="Arial" panose="020B0604020202020204" pitchFamily="34" charset="0"/>
              <a:cs typeface="Arial" panose="020B0604020202020204" pitchFamily="34" charset="0"/>
            </a:endParaRPr>
          </a:p>
          <a:p>
            <a:pPr>
              <a:defRPr/>
            </a:pPr>
            <a:r>
              <a:rPr lang="pl-PL" sz="1400" b="1" i="1" dirty="0">
                <a:solidFill>
                  <a:prstClr val="black">
                    <a:lumMod val="85000"/>
                    <a:lumOff val="15000"/>
                  </a:prstClr>
                </a:solidFill>
                <a:latin typeface="Arial" panose="020B0604020202020204" pitchFamily="34" charset="0"/>
                <a:cs typeface="Arial" panose="020B0604020202020204" pitchFamily="34" charset="0"/>
              </a:rPr>
              <a:t>Cały system jest niezwykle elastyczny, a zespół może go łatwo rozbudować, aby dostosować go do przyszłego rozwoju</a:t>
            </a:r>
            <a:r>
              <a:rPr lang="pl-PL" sz="1400" i="1" dirty="0">
                <a:solidFill>
                  <a:srgbClr val="222222"/>
                </a:solidFill>
                <a:latin typeface="Circular" panose="020B0604020202020204" charset="0"/>
              </a:rPr>
              <a:t>.</a:t>
            </a:r>
            <a:r>
              <a:rPr lang="pl-PL" sz="1400" dirty="0">
                <a:solidFill>
                  <a:srgbClr val="222222"/>
                </a:solidFill>
                <a:latin typeface="Circular" panose="020B0604020202020204" charset="0"/>
              </a:rPr>
              <a:t> </a:t>
            </a:r>
            <a:r>
              <a:rPr lang="en-GB" sz="1400" dirty="0">
                <a:solidFill>
                  <a:srgbClr val="222222"/>
                </a:solidFill>
                <a:latin typeface="Circular" panose="020B0604020202020204" charset="0"/>
              </a:rPr>
              <a:t>- GLS</a:t>
            </a:r>
            <a:endParaRPr lang="en-GB" sz="1400" dirty="0">
              <a:solidFill>
                <a:srgbClr val="E11B22"/>
              </a:solidFil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O" sz="1800" b="0" i="0" u="none" strike="noStrike" kern="0" cap="none" spc="0" normalizeH="0" baseline="0" noProof="0" dirty="0">
              <a:ln>
                <a:noFill/>
              </a:ln>
              <a:solidFill>
                <a:srgbClr val="FFFFFF"/>
              </a:solidFill>
              <a:effectLst/>
              <a:uLnTx/>
              <a:uFillTx/>
              <a:latin typeface="CircularAutoStore TT Book"/>
              <a:ea typeface="+mn-ea"/>
              <a:cs typeface="+mn-cs"/>
            </a:endParaRPr>
          </a:p>
        </p:txBody>
      </p:sp>
    </p:spTree>
    <p:extLst>
      <p:ext uri="{BB962C8B-B14F-4D97-AF65-F5344CB8AC3E}">
        <p14:creationId xmlns:p14="http://schemas.microsoft.com/office/powerpoint/2010/main" val="2201042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
            </p:custDataLst>
          </p:nvPr>
        </p:nvGraphicFramePr>
        <p:xfrm>
          <a:off x="1247859" y="1531"/>
          <a:ext cx="1441" cy="1441"/>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7" name="Objekt 6" hidden="1"/>
                      <p:cNvPicPr/>
                      <p:nvPr/>
                    </p:nvPicPr>
                    <p:blipFill>
                      <a:blip r:embed="rId6"/>
                      <a:stretch>
                        <a:fillRect/>
                      </a:stretch>
                    </p:blipFill>
                    <p:spPr>
                      <a:xfrm>
                        <a:off x="1247859" y="1531"/>
                        <a:ext cx="1441" cy="1441"/>
                      </a:xfrm>
                      <a:prstGeom prst="rect">
                        <a:avLst/>
                      </a:prstGeom>
                    </p:spPr>
                  </p:pic>
                </p:oleObj>
              </mc:Fallback>
            </mc:AlternateContent>
          </a:graphicData>
        </a:graphic>
      </p:graphicFrame>
      <p:sp>
        <p:nvSpPr>
          <p:cNvPr id="4" name="Rechteck 3" hidden="1"/>
          <p:cNvSpPr/>
          <p:nvPr>
            <p:custDataLst>
              <p:tags r:id="rId2"/>
            </p:custDataLst>
          </p:nvPr>
        </p:nvSpPr>
        <p:spPr>
          <a:xfrm>
            <a:off x="1271862" y="-141959"/>
            <a:ext cx="93126" cy="428110"/>
          </a:xfrm>
          <a:prstGeom prst="rect">
            <a:avLst/>
          </a:prstGeom>
          <a:blipFill rotWithShape="1">
            <a:blip r:embed="rId7"/>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0" rtlCol="0" anchor="ctr">
            <a:noAutofit/>
          </a:bodyPr>
          <a:lstStyle/>
          <a:p>
            <a:pPr defTabSz="529956">
              <a:spcBef>
                <a:spcPct val="0"/>
              </a:spcBef>
              <a:spcAft>
                <a:spcPct val="0"/>
              </a:spcAft>
            </a:pPr>
            <a:endParaRPr lang="de-DE" sz="2903">
              <a:solidFill>
                <a:srgbClr val="FFFFFF"/>
              </a:solidFill>
              <a:latin typeface="ConduitITCStd ExtraBold" panose="02000906030000020004" pitchFamily="50" charset="0"/>
              <a:sym typeface="ConduitITCStd ExtraBold" panose="02000906030000020004" pitchFamily="50" charset="0"/>
            </a:endParaRPr>
          </a:p>
        </p:txBody>
      </p:sp>
      <p:pic>
        <p:nvPicPr>
          <p:cNvPr id="13" name="Bild 34" descr="20180622_Bergfreunde_ONLINE_1200_DSC_1061.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131736" y="4628915"/>
            <a:ext cx="4833337" cy="2131541"/>
          </a:xfrm>
          <a:prstGeom prst="rect">
            <a:avLst/>
          </a:prstGeom>
        </p:spPr>
      </p:pic>
      <p:sp>
        <p:nvSpPr>
          <p:cNvPr id="2" name="Titel 1">
            <a:extLst>
              <a:ext uri="{FF2B5EF4-FFF2-40B4-BE49-F238E27FC236}">
                <a16:creationId xmlns:a16="http://schemas.microsoft.com/office/drawing/2014/main" id="{A6444E23-BB24-034E-B139-97BB4120E086}"/>
              </a:ext>
            </a:extLst>
          </p:cNvPr>
          <p:cNvSpPr>
            <a:spLocks noGrp="1"/>
          </p:cNvSpPr>
          <p:nvPr>
            <p:ph type="title"/>
          </p:nvPr>
        </p:nvSpPr>
        <p:spPr/>
        <p:txBody>
          <a:bodyPr/>
          <a:lstStyle/>
          <a:p>
            <a:r>
              <a:rPr lang="de-DE"/>
              <a:t> </a:t>
            </a:r>
          </a:p>
        </p:txBody>
      </p:sp>
      <p:pic>
        <p:nvPicPr>
          <p:cNvPr id="3" name="Bild 2" descr="20180622_Bergfreunde_ONLINE_1200_DSC_0583.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246419" y="97546"/>
            <a:ext cx="2371191" cy="2145987"/>
          </a:xfrm>
          <a:prstGeom prst="rect">
            <a:avLst/>
          </a:prstGeom>
        </p:spPr>
      </p:pic>
      <p:pic>
        <p:nvPicPr>
          <p:cNvPr id="5" name="Bild 4" descr="20180622_Bergfreunde_ONLINE_1200_DSC_0573a.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679063" y="95683"/>
            <a:ext cx="4833875" cy="2147849"/>
          </a:xfrm>
          <a:prstGeom prst="rect">
            <a:avLst/>
          </a:prstGeom>
        </p:spPr>
      </p:pic>
      <p:pic>
        <p:nvPicPr>
          <p:cNvPr id="6" name="Bild 5" descr="20180622_Bergfreunde_ONLINE_1200_DSC_0491.jp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573356" y="95683"/>
            <a:ext cx="2372230" cy="4462260"/>
          </a:xfrm>
          <a:prstGeom prst="rect">
            <a:avLst/>
          </a:prstGeom>
        </p:spPr>
      </p:pic>
      <p:pic>
        <p:nvPicPr>
          <p:cNvPr id="9" name="Bild 8" descr="20180622_Bergfreunde_ONLINE_1200_DSC_0064.jpg"/>
          <p:cNvPicPr>
            <a:picLocks noChangeAspect="1"/>
          </p:cNvPicPr>
          <p:nvPr/>
        </p:nvPicPr>
        <p:blipFill rotWithShape="1">
          <a:blip r:embed="rId12" cstate="screen">
            <a:extLst>
              <a:ext uri="{28A0092B-C50C-407E-A947-70E740481C1C}">
                <a14:useLocalDpi xmlns:a14="http://schemas.microsoft.com/office/drawing/2010/main"/>
              </a:ext>
            </a:extLst>
          </a:blip>
          <a:srcRect t="-1" b="-1"/>
          <a:stretch/>
        </p:blipFill>
        <p:spPr>
          <a:xfrm>
            <a:off x="1246422" y="4628915"/>
            <a:ext cx="2371192" cy="2131540"/>
          </a:xfrm>
          <a:prstGeom prst="rect">
            <a:avLst/>
          </a:prstGeom>
        </p:spPr>
      </p:pic>
      <p:pic>
        <p:nvPicPr>
          <p:cNvPr id="12" name="Bild 11" descr="20180622_Bergfreunde_ONLINE_1200_DSC_1052.jp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131737" y="2314505"/>
            <a:ext cx="2371192" cy="2243439"/>
          </a:xfrm>
          <a:prstGeom prst="rect">
            <a:avLst/>
          </a:prstGeom>
        </p:spPr>
      </p:pic>
      <p:pic>
        <p:nvPicPr>
          <p:cNvPr id="42" name="Bild 41" descr="20180622_Bergfreunde_ONLINE_1200_DSC_0932.jp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679067" y="4612606"/>
            <a:ext cx="2381205" cy="2147849"/>
          </a:xfrm>
          <a:prstGeom prst="rect">
            <a:avLst/>
          </a:prstGeom>
        </p:spPr>
      </p:pic>
      <p:sp>
        <p:nvSpPr>
          <p:cNvPr id="15" name="Rechteck 14">
            <a:extLst>
              <a:ext uri="{FF2B5EF4-FFF2-40B4-BE49-F238E27FC236}">
                <a16:creationId xmlns:a16="http://schemas.microsoft.com/office/drawing/2014/main" id="{7A69D433-A3F3-334E-A26E-6CBAC8DB76DE}"/>
              </a:ext>
            </a:extLst>
          </p:cNvPr>
          <p:cNvSpPr/>
          <p:nvPr/>
        </p:nvSpPr>
        <p:spPr>
          <a:xfrm>
            <a:off x="1226397" y="2314505"/>
            <a:ext cx="4833875" cy="2243438"/>
          </a:xfrm>
          <a:prstGeom prst="rect">
            <a:avLst/>
          </a:prstGeom>
          <a:solidFill>
            <a:schemeClr val="tx1">
              <a:lumMod val="85000"/>
              <a:lumOff val="1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084" tIns="46084" rIns="46084" bIns="46084" numCol="1" spcCol="38100" rtlCol="0" anchor="ctr">
            <a:noAutofit/>
          </a:bodyPr>
          <a:lstStyle/>
          <a:p>
            <a:pPr defTabSz="529956"/>
            <a:endParaRPr lang="en-GB" sz="2177">
              <a:solidFill>
                <a:srgbClr val="FFFFFF"/>
              </a:solidFill>
            </a:endParaRPr>
          </a:p>
        </p:txBody>
      </p:sp>
      <p:sp>
        <p:nvSpPr>
          <p:cNvPr id="16" name="Rechteck 15"/>
          <p:cNvSpPr/>
          <p:nvPr/>
        </p:nvSpPr>
        <p:spPr>
          <a:xfrm>
            <a:off x="1246414" y="2307525"/>
            <a:ext cx="4740570" cy="2246769"/>
          </a:xfrm>
          <a:prstGeom prst="rect">
            <a:avLst/>
          </a:prstGeom>
        </p:spPr>
        <p:txBody>
          <a:bodyPr wrap="square" anchor="ctr">
            <a:spAutoFit/>
          </a:bodyPr>
          <a:lstStyle/>
          <a:p>
            <a:pPr>
              <a:spcBef>
                <a:spcPts val="544"/>
              </a:spcBef>
            </a:pPr>
            <a:r>
              <a:rPr lang="en-GB" sz="2800" b="1" dirty="0">
                <a:solidFill>
                  <a:srgbClr val="EC1B23"/>
                </a:solidFill>
                <a:ea typeface="CircularXX Trial" pitchFamily="34" charset="-122"/>
              </a:rPr>
              <a:t>BERGFREUNDE </a:t>
            </a:r>
            <a:r>
              <a:rPr lang="pl-PL" sz="2800" b="1" dirty="0">
                <a:solidFill>
                  <a:srgbClr val="EC1B23"/>
                </a:solidFill>
                <a:ea typeface="CircularXX Trial" pitchFamily="34" charset="-122"/>
              </a:rPr>
              <a:t>jest wiodącym europejskim sklepem e-com z produktami do sportów (segment </a:t>
            </a:r>
            <a:r>
              <a:rPr lang="pl-PL" sz="2800" b="1" dirty="0" err="1">
                <a:solidFill>
                  <a:srgbClr val="EC1B23"/>
                </a:solidFill>
                <a:ea typeface="CircularXX Trial" pitchFamily="34" charset="-122"/>
              </a:rPr>
              <a:t>outdoor</a:t>
            </a:r>
            <a:r>
              <a:rPr lang="pl-PL" sz="2800" b="1" dirty="0">
                <a:solidFill>
                  <a:srgbClr val="EC1B23"/>
                </a:solidFill>
                <a:ea typeface="CircularXX Trial" pitchFamily="34" charset="-122"/>
              </a:rPr>
              <a:t>)</a:t>
            </a:r>
            <a:endParaRPr lang="en-GB" sz="2800" b="1" dirty="0">
              <a:solidFill>
                <a:srgbClr val="EC1B23"/>
              </a:solidFill>
              <a:ea typeface="CircularXX Trial" pitchFamily="34" charset="-122"/>
            </a:endParaRPr>
          </a:p>
        </p:txBody>
      </p:sp>
      <p:pic>
        <p:nvPicPr>
          <p:cNvPr id="2050" name="Picture 2" descr="Bergfreunde Schweiz: MeinEinkauf.ch">
            <a:extLst>
              <a:ext uri="{FF2B5EF4-FFF2-40B4-BE49-F238E27FC236}">
                <a16:creationId xmlns:a16="http://schemas.microsoft.com/office/drawing/2014/main" id="{E2559CE5-AFF3-9248-DF25-0C26D51ACB2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834" y="6473491"/>
            <a:ext cx="1124135" cy="2869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RGFREUNDE Gutschein Juli 5€ Gutscheincode">
            <a:extLst>
              <a:ext uri="{FF2B5EF4-FFF2-40B4-BE49-F238E27FC236}">
                <a16:creationId xmlns:a16="http://schemas.microsoft.com/office/drawing/2014/main" id="{AF9C53AC-0B48-71C0-1F89-DCCC5EB99B8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26022" y="95683"/>
            <a:ext cx="1069581" cy="106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66740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hteck: abgerundete Ecken 42">
            <a:extLst>
              <a:ext uri="{FF2B5EF4-FFF2-40B4-BE49-F238E27FC236}">
                <a16:creationId xmlns:a16="http://schemas.microsoft.com/office/drawing/2014/main" id="{224AFE28-C106-C97E-136B-0FEDB0EDA4AA}"/>
              </a:ext>
            </a:extLst>
          </p:cNvPr>
          <p:cNvSpPr/>
          <p:nvPr/>
        </p:nvSpPr>
        <p:spPr>
          <a:xfrm>
            <a:off x="201324" y="5736565"/>
            <a:ext cx="1563391" cy="4694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kern="0" dirty="0">
                <a:solidFill>
                  <a:prstClr val="black">
                    <a:lumMod val="65000"/>
                    <a:lumOff val="35000"/>
                  </a:prstClr>
                </a:solidFill>
                <a:latin typeface="Roboto"/>
              </a:rPr>
              <a:t>Pick &amp; Pack to Trolley</a:t>
            </a:r>
            <a:endParaRPr kumimoji="0" lang="es-ES" sz="1000" b="1" i="0" u="none" strike="noStrike" kern="0" cap="none" spc="0" normalizeH="0" baseline="0" noProof="0" dirty="0">
              <a:ln>
                <a:noFill/>
              </a:ln>
              <a:solidFill>
                <a:prstClr val="black">
                  <a:lumMod val="65000"/>
                  <a:lumOff val="35000"/>
                </a:prstClr>
              </a:solidFill>
              <a:effectLst/>
              <a:uLnTx/>
              <a:uFillTx/>
              <a:latin typeface="Roboto"/>
              <a:ea typeface="+mn-ea"/>
              <a:cs typeface="+mn-cs"/>
            </a:endParaRPr>
          </a:p>
        </p:txBody>
      </p:sp>
      <p:sp>
        <p:nvSpPr>
          <p:cNvPr id="5" name="TekstSylinder 52">
            <a:extLst>
              <a:ext uri="{FF2B5EF4-FFF2-40B4-BE49-F238E27FC236}">
                <a16:creationId xmlns:a16="http://schemas.microsoft.com/office/drawing/2014/main" id="{240B7450-BDC1-ABF9-A1A2-D367E1F95802}"/>
              </a:ext>
            </a:extLst>
          </p:cNvPr>
          <p:cNvSpPr txBox="1"/>
          <p:nvPr/>
        </p:nvSpPr>
        <p:spPr>
          <a:xfrm>
            <a:off x="2127414" y="3847472"/>
            <a:ext cx="12935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nb-NO" sz="1800" b="1" i="0" u="none" strike="noStrike" kern="1200" cap="none" spc="0" normalizeH="0" baseline="0" noProof="0">
                <a:ln>
                  <a:noFill/>
                </a:ln>
                <a:solidFill>
                  <a:srgbClr val="FFFFFF"/>
                </a:solidFill>
                <a:effectLst/>
                <a:uLnTx/>
                <a:uFillTx/>
                <a:latin typeface="Roboto "/>
                <a:ea typeface="+mn-ea"/>
                <a:cs typeface="+mn-cs"/>
              </a:rPr>
              <a:t>2016</a:t>
            </a:r>
          </a:p>
        </p:txBody>
      </p:sp>
      <p:pic>
        <p:nvPicPr>
          <p:cNvPr id="7" name="Grafikk 40">
            <a:extLst>
              <a:ext uri="{FF2B5EF4-FFF2-40B4-BE49-F238E27FC236}">
                <a16:creationId xmlns:a16="http://schemas.microsoft.com/office/drawing/2014/main" id="{F857C442-EFA9-8BD8-DDD1-A495BE1E4E5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1402" y="3806937"/>
            <a:ext cx="1410657" cy="469473"/>
          </a:xfrm>
          <a:prstGeom prst="rect">
            <a:avLst/>
          </a:prstGeom>
        </p:spPr>
      </p:pic>
      <p:pic>
        <p:nvPicPr>
          <p:cNvPr id="8" name="Grafikk 40">
            <a:extLst>
              <a:ext uri="{FF2B5EF4-FFF2-40B4-BE49-F238E27FC236}">
                <a16:creationId xmlns:a16="http://schemas.microsoft.com/office/drawing/2014/main" id="{019BF320-731D-0155-7D13-FABDBCC0D4A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39948" y="3812593"/>
            <a:ext cx="1410657" cy="469473"/>
          </a:xfrm>
          <a:prstGeom prst="rect">
            <a:avLst/>
          </a:prstGeom>
        </p:spPr>
      </p:pic>
      <p:sp>
        <p:nvSpPr>
          <p:cNvPr id="9" name="TekstSylinder 52">
            <a:extLst>
              <a:ext uri="{FF2B5EF4-FFF2-40B4-BE49-F238E27FC236}">
                <a16:creationId xmlns:a16="http://schemas.microsoft.com/office/drawing/2014/main" id="{C8701612-326E-C585-C2F1-983B225F71CB}"/>
              </a:ext>
            </a:extLst>
          </p:cNvPr>
          <p:cNvSpPr txBox="1"/>
          <p:nvPr/>
        </p:nvSpPr>
        <p:spPr>
          <a:xfrm>
            <a:off x="5028788" y="3857484"/>
            <a:ext cx="12935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nb-NO" sz="1800" b="1" i="0" u="none" strike="noStrike" kern="1200" cap="none" spc="0" normalizeH="0" baseline="0" noProof="0" dirty="0">
                <a:ln>
                  <a:noFill/>
                </a:ln>
                <a:solidFill>
                  <a:srgbClr val="FFFFFF"/>
                </a:solidFill>
                <a:effectLst/>
                <a:uLnTx/>
                <a:uFillTx/>
                <a:latin typeface="Roboto "/>
                <a:ea typeface="+mn-ea"/>
                <a:cs typeface="+mn-cs"/>
              </a:rPr>
              <a:t>2020</a:t>
            </a:r>
          </a:p>
        </p:txBody>
      </p:sp>
      <p:sp>
        <p:nvSpPr>
          <p:cNvPr id="11" name="TekstSylinder 52">
            <a:extLst>
              <a:ext uri="{FF2B5EF4-FFF2-40B4-BE49-F238E27FC236}">
                <a16:creationId xmlns:a16="http://schemas.microsoft.com/office/drawing/2014/main" id="{63B7B179-233B-404D-2E2B-A79A22D01CEC}"/>
              </a:ext>
            </a:extLst>
          </p:cNvPr>
          <p:cNvSpPr txBox="1"/>
          <p:nvPr/>
        </p:nvSpPr>
        <p:spPr>
          <a:xfrm>
            <a:off x="6598500" y="3851020"/>
            <a:ext cx="12935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nb-NO" sz="1800" b="1" i="0" u="none" strike="noStrike" kern="1200" cap="none" spc="0" normalizeH="0" baseline="0" noProof="0">
                <a:ln>
                  <a:noFill/>
                </a:ln>
                <a:solidFill>
                  <a:srgbClr val="FFFFFF"/>
                </a:solidFill>
                <a:effectLst/>
                <a:uLnTx/>
                <a:uFillTx/>
                <a:latin typeface="Roboto "/>
                <a:ea typeface="+mn-ea"/>
                <a:cs typeface="+mn-cs"/>
              </a:rPr>
              <a:t>2021</a:t>
            </a:r>
          </a:p>
        </p:txBody>
      </p:sp>
      <p:pic>
        <p:nvPicPr>
          <p:cNvPr id="14" name="Grafikk 40">
            <a:extLst>
              <a:ext uri="{FF2B5EF4-FFF2-40B4-BE49-F238E27FC236}">
                <a16:creationId xmlns:a16="http://schemas.microsoft.com/office/drawing/2014/main" id="{4B06B639-21E4-7931-3068-E2692C0A470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1324" y="3813833"/>
            <a:ext cx="1410658" cy="469473"/>
          </a:xfrm>
          <a:prstGeom prst="rect">
            <a:avLst/>
          </a:prstGeom>
        </p:spPr>
      </p:pic>
      <p:pic>
        <p:nvPicPr>
          <p:cNvPr id="18" name="Grafikk 40">
            <a:extLst>
              <a:ext uri="{FF2B5EF4-FFF2-40B4-BE49-F238E27FC236}">
                <a16:creationId xmlns:a16="http://schemas.microsoft.com/office/drawing/2014/main" id="{C614ACBB-F650-B764-6C9B-B89FDC1AA8A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90479" y="3812565"/>
            <a:ext cx="1410657" cy="469473"/>
          </a:xfrm>
          <a:prstGeom prst="rect">
            <a:avLst/>
          </a:prstGeom>
        </p:spPr>
      </p:pic>
      <p:sp>
        <p:nvSpPr>
          <p:cNvPr id="19" name="Textfeld 43">
            <a:extLst>
              <a:ext uri="{FF2B5EF4-FFF2-40B4-BE49-F238E27FC236}">
                <a16:creationId xmlns:a16="http://schemas.microsoft.com/office/drawing/2014/main" id="{805F0397-3564-560A-8B3F-CC4684F859A7}"/>
              </a:ext>
            </a:extLst>
          </p:cNvPr>
          <p:cNvSpPr txBox="1"/>
          <p:nvPr/>
        </p:nvSpPr>
        <p:spPr>
          <a:xfrm>
            <a:off x="2079484" y="3883008"/>
            <a:ext cx="87105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nb-NO" sz="1800" b="1" i="0" u="none" strike="noStrike" kern="1200" cap="none" spc="0" normalizeH="0" baseline="0" noProof="0" dirty="0">
                <a:ln>
                  <a:noFill/>
                </a:ln>
                <a:solidFill>
                  <a:srgbClr val="FFFFFF"/>
                </a:solidFill>
                <a:effectLst/>
                <a:uLnTx/>
                <a:uFillTx/>
                <a:latin typeface="Roboto "/>
                <a:ea typeface="+mn-ea"/>
                <a:cs typeface="+mn-cs"/>
              </a:rPr>
              <a:t>2017</a:t>
            </a:r>
          </a:p>
        </p:txBody>
      </p:sp>
      <p:sp>
        <p:nvSpPr>
          <p:cNvPr id="20" name="TekstSylinder 52">
            <a:extLst>
              <a:ext uri="{FF2B5EF4-FFF2-40B4-BE49-F238E27FC236}">
                <a16:creationId xmlns:a16="http://schemas.microsoft.com/office/drawing/2014/main" id="{50C3F916-7F02-AE30-4E11-AB5F091E393B}"/>
              </a:ext>
            </a:extLst>
          </p:cNvPr>
          <p:cNvSpPr txBox="1"/>
          <p:nvPr/>
        </p:nvSpPr>
        <p:spPr>
          <a:xfrm>
            <a:off x="275373" y="3860695"/>
            <a:ext cx="12935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nb-NO" sz="1800" b="1" i="0" u="none" strike="noStrike" kern="1200" cap="none" spc="0" normalizeH="0" baseline="0" noProof="0">
                <a:ln>
                  <a:noFill/>
                </a:ln>
                <a:solidFill>
                  <a:srgbClr val="FFFFFF"/>
                </a:solidFill>
                <a:effectLst/>
                <a:uLnTx/>
                <a:uFillTx/>
                <a:latin typeface="Roboto "/>
                <a:ea typeface="+mn-ea"/>
                <a:cs typeface="+mn-cs"/>
              </a:rPr>
              <a:t>2016</a:t>
            </a:r>
          </a:p>
        </p:txBody>
      </p:sp>
      <p:pic>
        <p:nvPicPr>
          <p:cNvPr id="26" name="Grafik 4">
            <a:extLst>
              <a:ext uri="{FF2B5EF4-FFF2-40B4-BE49-F238E27FC236}">
                <a16:creationId xmlns:a16="http://schemas.microsoft.com/office/drawing/2014/main" id="{CADB8CB2-7C9D-8A02-F5FB-BF4E7BA8194D}"/>
              </a:ext>
            </a:extLst>
          </p:cNvPr>
          <p:cNvPicPr>
            <a:picLocks noChangeAspect="1"/>
          </p:cNvPicPr>
          <p:nvPr/>
        </p:nvPicPr>
        <p:blipFill>
          <a:blip r:embed="rId4"/>
          <a:stretch>
            <a:fillRect/>
          </a:stretch>
        </p:blipFill>
        <p:spPr>
          <a:xfrm>
            <a:off x="1930119" y="4416566"/>
            <a:ext cx="1065425" cy="912052"/>
          </a:xfrm>
          <a:prstGeom prst="rect">
            <a:avLst/>
          </a:prstGeom>
        </p:spPr>
      </p:pic>
      <p:pic>
        <p:nvPicPr>
          <p:cNvPr id="27" name="Grafik 8">
            <a:extLst>
              <a:ext uri="{FF2B5EF4-FFF2-40B4-BE49-F238E27FC236}">
                <a16:creationId xmlns:a16="http://schemas.microsoft.com/office/drawing/2014/main" id="{AFC216CC-DACB-C4CB-4A12-4A35AD48A188}"/>
              </a:ext>
            </a:extLst>
          </p:cNvPr>
          <p:cNvPicPr>
            <a:picLocks noChangeAspect="1"/>
          </p:cNvPicPr>
          <p:nvPr/>
        </p:nvPicPr>
        <p:blipFill>
          <a:blip r:embed="rId5"/>
          <a:stretch>
            <a:fillRect/>
          </a:stretch>
        </p:blipFill>
        <p:spPr>
          <a:xfrm>
            <a:off x="4868773" y="4416566"/>
            <a:ext cx="1529872" cy="927288"/>
          </a:xfrm>
          <a:prstGeom prst="rect">
            <a:avLst/>
          </a:prstGeom>
        </p:spPr>
      </p:pic>
      <p:pic>
        <p:nvPicPr>
          <p:cNvPr id="28" name="Grafik 17">
            <a:extLst>
              <a:ext uri="{FF2B5EF4-FFF2-40B4-BE49-F238E27FC236}">
                <a16:creationId xmlns:a16="http://schemas.microsoft.com/office/drawing/2014/main" id="{6602A4AF-2050-8309-BC5C-9DA679132252}"/>
              </a:ext>
            </a:extLst>
          </p:cNvPr>
          <p:cNvPicPr>
            <a:picLocks noChangeAspect="1"/>
          </p:cNvPicPr>
          <p:nvPr/>
        </p:nvPicPr>
        <p:blipFill>
          <a:blip r:embed="rId6"/>
          <a:stretch>
            <a:fillRect/>
          </a:stretch>
        </p:blipFill>
        <p:spPr>
          <a:xfrm>
            <a:off x="6467973" y="4403216"/>
            <a:ext cx="1529873" cy="1252604"/>
          </a:xfrm>
          <a:prstGeom prst="rect">
            <a:avLst/>
          </a:prstGeom>
        </p:spPr>
      </p:pic>
      <p:pic>
        <p:nvPicPr>
          <p:cNvPr id="29" name="Grafik 26">
            <a:extLst>
              <a:ext uri="{FF2B5EF4-FFF2-40B4-BE49-F238E27FC236}">
                <a16:creationId xmlns:a16="http://schemas.microsoft.com/office/drawing/2014/main" id="{7925DD53-91A9-33C0-4E45-CA3FAF0B2201}"/>
              </a:ext>
            </a:extLst>
          </p:cNvPr>
          <p:cNvPicPr>
            <a:picLocks noChangeAspect="1"/>
          </p:cNvPicPr>
          <p:nvPr/>
        </p:nvPicPr>
        <p:blipFill rotWithShape="1">
          <a:blip r:embed="rId7"/>
          <a:srcRect r="4036"/>
          <a:stretch/>
        </p:blipFill>
        <p:spPr>
          <a:xfrm>
            <a:off x="8041208" y="4416566"/>
            <a:ext cx="1982057" cy="1239254"/>
          </a:xfrm>
          <a:prstGeom prst="rect">
            <a:avLst/>
          </a:prstGeom>
        </p:spPr>
      </p:pic>
      <p:grpSp>
        <p:nvGrpSpPr>
          <p:cNvPr id="30" name="Gruppieren 39">
            <a:extLst>
              <a:ext uri="{FF2B5EF4-FFF2-40B4-BE49-F238E27FC236}">
                <a16:creationId xmlns:a16="http://schemas.microsoft.com/office/drawing/2014/main" id="{FB53E07A-64A7-94F0-D702-E40F80E1D266}"/>
              </a:ext>
            </a:extLst>
          </p:cNvPr>
          <p:cNvGrpSpPr/>
          <p:nvPr/>
        </p:nvGrpSpPr>
        <p:grpSpPr>
          <a:xfrm>
            <a:off x="10023265" y="4696699"/>
            <a:ext cx="594106" cy="673879"/>
            <a:chOff x="10561629" y="4152038"/>
            <a:chExt cx="580682" cy="731592"/>
          </a:xfrm>
        </p:grpSpPr>
        <p:pic>
          <p:nvPicPr>
            <p:cNvPr id="31" name="Grafik 34">
              <a:extLst>
                <a:ext uri="{FF2B5EF4-FFF2-40B4-BE49-F238E27FC236}">
                  <a16:creationId xmlns:a16="http://schemas.microsoft.com/office/drawing/2014/main" id="{8D73E610-676F-A3C8-38C9-C77E9AEBCE33}"/>
                </a:ext>
              </a:extLst>
            </p:cNvPr>
            <p:cNvPicPr>
              <a:picLocks noChangeAspect="1"/>
            </p:cNvPicPr>
            <p:nvPr/>
          </p:nvPicPr>
          <p:blipFill rotWithShape="1">
            <a:blip r:embed="rId8"/>
            <a:srcRect l="5735"/>
            <a:stretch/>
          </p:blipFill>
          <p:spPr>
            <a:xfrm>
              <a:off x="10582274" y="4152038"/>
              <a:ext cx="560037" cy="731592"/>
            </a:xfrm>
            <a:prstGeom prst="rect">
              <a:avLst/>
            </a:prstGeom>
          </p:spPr>
        </p:pic>
        <p:pic>
          <p:nvPicPr>
            <p:cNvPr id="32" name="Grafik 35">
              <a:extLst>
                <a:ext uri="{FF2B5EF4-FFF2-40B4-BE49-F238E27FC236}">
                  <a16:creationId xmlns:a16="http://schemas.microsoft.com/office/drawing/2014/main" id="{5DC8591C-7841-76A1-EBE5-530EA48F82BD}"/>
                </a:ext>
              </a:extLst>
            </p:cNvPr>
            <p:cNvPicPr>
              <a:picLocks noChangeAspect="1"/>
            </p:cNvPicPr>
            <p:nvPr/>
          </p:nvPicPr>
          <p:blipFill rotWithShape="1">
            <a:blip r:embed="rId7"/>
            <a:srcRect l="93502" t="49108" r="4037" b="40670"/>
            <a:stretch/>
          </p:blipFill>
          <p:spPr>
            <a:xfrm>
              <a:off x="10561629" y="4498997"/>
              <a:ext cx="59877" cy="149202"/>
            </a:xfrm>
            <a:prstGeom prst="rect">
              <a:avLst/>
            </a:prstGeom>
          </p:spPr>
        </p:pic>
      </p:grpSp>
      <p:sp>
        <p:nvSpPr>
          <p:cNvPr id="33" name="Rechteck: abgerundete Ecken 42">
            <a:extLst>
              <a:ext uri="{FF2B5EF4-FFF2-40B4-BE49-F238E27FC236}">
                <a16:creationId xmlns:a16="http://schemas.microsoft.com/office/drawing/2014/main" id="{D41ACA01-75BC-A97B-51F7-47C95B760F5D}"/>
              </a:ext>
            </a:extLst>
          </p:cNvPr>
          <p:cNvSpPr/>
          <p:nvPr/>
        </p:nvSpPr>
        <p:spPr>
          <a:xfrm>
            <a:off x="1739761" y="2914604"/>
            <a:ext cx="1563391" cy="802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a:ln>
                  <a:noFill/>
                </a:ln>
                <a:solidFill>
                  <a:prstClr val="black">
                    <a:lumMod val="65000"/>
                    <a:lumOff val="35000"/>
                  </a:prstClr>
                </a:solidFill>
                <a:effectLst/>
                <a:uLnTx/>
                <a:uFillTx/>
                <a:latin typeface="Roboto"/>
                <a:ea typeface="+mn-ea"/>
                <a:cs typeface="+mn-cs"/>
              </a:rPr>
              <a:t>+ 28.000 </a:t>
            </a:r>
            <a:r>
              <a:rPr lang="de-DE" sz="1000" b="1" kern="0" dirty="0">
                <a:solidFill>
                  <a:prstClr val="black">
                    <a:lumMod val="65000"/>
                    <a:lumOff val="35000"/>
                  </a:prstClr>
                </a:solidFill>
                <a:latin typeface="Roboto"/>
              </a:rPr>
              <a:t>B</a:t>
            </a:r>
            <a:r>
              <a:rPr kumimoji="0" lang="de-DE" sz="1000" b="1" i="0" u="none" strike="noStrike" kern="0" cap="none" spc="0" normalizeH="0" baseline="0" noProof="0" dirty="0">
                <a:ln>
                  <a:noFill/>
                </a:ln>
                <a:solidFill>
                  <a:prstClr val="black">
                    <a:lumMod val="65000"/>
                    <a:lumOff val="35000"/>
                  </a:prstClr>
                </a:solidFill>
                <a:effectLst/>
                <a:uLnTx/>
                <a:uFillTx/>
                <a:latin typeface="Roboto"/>
                <a:ea typeface="+mn-ea"/>
                <a:cs typeface="+mn-cs"/>
              </a:rPr>
              <a:t>ins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kern="0" dirty="0">
                <a:solidFill>
                  <a:prstClr val="black">
                    <a:lumMod val="65000"/>
                    <a:lumOff val="35000"/>
                  </a:prstClr>
                </a:solidFill>
                <a:latin typeface="Roboto"/>
              </a:rPr>
              <a:t>+ 10 Robots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a:ln>
                  <a:noFill/>
                </a:ln>
                <a:solidFill>
                  <a:prstClr val="black">
                    <a:lumMod val="65000"/>
                    <a:lumOff val="35000"/>
                  </a:prstClr>
                </a:solidFill>
                <a:effectLst/>
                <a:uLnTx/>
                <a:uFillTx/>
                <a:latin typeface="Roboto"/>
                <a:ea typeface="+mn-ea"/>
                <a:cs typeface="+mn-cs"/>
              </a:rPr>
              <a:t>+  3 </a:t>
            </a:r>
            <a:r>
              <a:rPr kumimoji="0" lang="de-DE" sz="1000" b="1" i="0" u="none" strike="noStrike" kern="0" cap="none" spc="0" normalizeH="0" baseline="0" noProof="0" dirty="0" err="1">
                <a:ln>
                  <a:noFill/>
                </a:ln>
                <a:solidFill>
                  <a:prstClr val="black">
                    <a:lumMod val="65000"/>
                    <a:lumOff val="35000"/>
                  </a:prstClr>
                </a:solidFill>
                <a:effectLst/>
                <a:uLnTx/>
                <a:uFillTx/>
                <a:latin typeface="Roboto"/>
                <a:ea typeface="+mn-ea"/>
                <a:cs typeface="+mn-cs"/>
              </a:rPr>
              <a:t>Carousels</a:t>
            </a:r>
            <a:r>
              <a:rPr kumimoji="0" lang="de-DE" sz="1000" b="1" i="0" u="none" strike="noStrike" kern="0" cap="none" spc="0" normalizeH="0" baseline="0" noProof="0" dirty="0">
                <a:ln>
                  <a:noFill/>
                </a:ln>
                <a:solidFill>
                  <a:prstClr val="black">
                    <a:lumMod val="65000"/>
                    <a:lumOff val="35000"/>
                  </a:prstClr>
                </a:solidFill>
                <a:effectLst/>
                <a:uLnTx/>
                <a:uFillTx/>
                <a:latin typeface="Roboto"/>
                <a:ea typeface="+mn-ea"/>
                <a:cs typeface="+mn-cs"/>
              </a:rPr>
              <a:t>       </a:t>
            </a:r>
            <a:endParaRPr kumimoji="0" lang="es-ES" sz="1200" b="1" i="0" u="none" strike="noStrike" kern="0" cap="none" spc="0" normalizeH="0" baseline="0" noProof="0" dirty="0">
              <a:ln>
                <a:noFill/>
              </a:ln>
              <a:solidFill>
                <a:prstClr val="black">
                  <a:lumMod val="65000"/>
                  <a:lumOff val="35000"/>
                </a:prstClr>
              </a:solidFill>
              <a:effectLst/>
              <a:uLnTx/>
              <a:uFillTx/>
              <a:latin typeface="Roboto"/>
              <a:ea typeface="+mn-ea"/>
              <a:cs typeface="+mn-cs"/>
            </a:endParaRPr>
          </a:p>
        </p:txBody>
      </p:sp>
      <p:pic>
        <p:nvPicPr>
          <p:cNvPr id="34" name="Grafik 44">
            <a:extLst>
              <a:ext uri="{FF2B5EF4-FFF2-40B4-BE49-F238E27FC236}">
                <a16:creationId xmlns:a16="http://schemas.microsoft.com/office/drawing/2014/main" id="{A5D29138-E2EC-E53E-8808-718094223D93}"/>
              </a:ext>
            </a:extLst>
          </p:cNvPr>
          <p:cNvPicPr>
            <a:picLocks noChangeAspect="1"/>
          </p:cNvPicPr>
          <p:nvPr/>
        </p:nvPicPr>
        <p:blipFill>
          <a:blip r:embed="rId4"/>
          <a:stretch>
            <a:fillRect/>
          </a:stretch>
        </p:blipFill>
        <p:spPr>
          <a:xfrm>
            <a:off x="310301" y="4416566"/>
            <a:ext cx="1065425" cy="912052"/>
          </a:xfrm>
          <a:prstGeom prst="rect">
            <a:avLst/>
          </a:prstGeom>
        </p:spPr>
      </p:pic>
      <p:sp>
        <p:nvSpPr>
          <p:cNvPr id="35" name="Rechteck 46">
            <a:extLst>
              <a:ext uri="{FF2B5EF4-FFF2-40B4-BE49-F238E27FC236}">
                <a16:creationId xmlns:a16="http://schemas.microsoft.com/office/drawing/2014/main" id="{B88C57F2-AEAF-5F2E-EE24-66227B0BA6D3}"/>
              </a:ext>
            </a:extLst>
          </p:cNvPr>
          <p:cNvSpPr/>
          <p:nvPr/>
        </p:nvSpPr>
        <p:spPr>
          <a:xfrm>
            <a:off x="275372" y="4549350"/>
            <a:ext cx="298379" cy="830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47">
            <a:extLst>
              <a:ext uri="{FF2B5EF4-FFF2-40B4-BE49-F238E27FC236}">
                <a16:creationId xmlns:a16="http://schemas.microsoft.com/office/drawing/2014/main" id="{8A4A1341-FF7B-A13C-F3CE-722AFEA8DD0B}"/>
              </a:ext>
            </a:extLst>
          </p:cNvPr>
          <p:cNvSpPr/>
          <p:nvPr/>
        </p:nvSpPr>
        <p:spPr>
          <a:xfrm>
            <a:off x="201324" y="4381210"/>
            <a:ext cx="298379" cy="168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1">
            <a:extLst>
              <a:ext uri="{FF2B5EF4-FFF2-40B4-BE49-F238E27FC236}">
                <a16:creationId xmlns:a16="http://schemas.microsoft.com/office/drawing/2014/main" id="{26CD8854-1EE5-883B-F2C5-FE91515C6BE0}"/>
              </a:ext>
            </a:extLst>
          </p:cNvPr>
          <p:cNvSpPr>
            <a:spLocks noGrp="1"/>
          </p:cNvSpPr>
          <p:nvPr>
            <p:ph type="sldNum" sz="quarter" idx="12"/>
          </p:nvPr>
        </p:nvSpPr>
        <p:spPr/>
        <p:txBody>
          <a:bodyPr/>
          <a:lstStyle/>
          <a:p>
            <a:fld id="{502AA32E-850A-4F3A-9344-4AB458E1939A}" type="slidenum">
              <a:rPr lang="en-AU" smtClean="0"/>
              <a:pPr/>
              <a:t>14</a:t>
            </a:fld>
            <a:endParaRPr lang="en-AU" dirty="0"/>
          </a:p>
        </p:txBody>
      </p:sp>
      <p:pic>
        <p:nvPicPr>
          <p:cNvPr id="6" name="Grafikk 40">
            <a:extLst>
              <a:ext uri="{FF2B5EF4-FFF2-40B4-BE49-F238E27FC236}">
                <a16:creationId xmlns:a16="http://schemas.microsoft.com/office/drawing/2014/main" id="{3D70361F-B1B0-6F64-7530-E33E6589B78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75738" y="3812565"/>
            <a:ext cx="1410657" cy="469473"/>
          </a:xfrm>
          <a:prstGeom prst="rect">
            <a:avLst/>
          </a:prstGeom>
        </p:spPr>
      </p:pic>
      <p:sp>
        <p:nvSpPr>
          <p:cNvPr id="40" name="Textfeld 43">
            <a:extLst>
              <a:ext uri="{FF2B5EF4-FFF2-40B4-BE49-F238E27FC236}">
                <a16:creationId xmlns:a16="http://schemas.microsoft.com/office/drawing/2014/main" id="{E4797C31-37A1-1920-2CB3-2301E1FF9CEA}"/>
              </a:ext>
            </a:extLst>
          </p:cNvPr>
          <p:cNvSpPr txBox="1"/>
          <p:nvPr/>
        </p:nvSpPr>
        <p:spPr>
          <a:xfrm>
            <a:off x="3682793" y="3877215"/>
            <a:ext cx="87105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nb-NO" sz="1800" b="1" i="0" u="none" strike="noStrike" kern="1200" cap="none" spc="0" normalizeH="0" baseline="0" noProof="0" dirty="0">
                <a:ln>
                  <a:noFill/>
                </a:ln>
                <a:solidFill>
                  <a:srgbClr val="FFFFFF"/>
                </a:solidFill>
                <a:effectLst/>
                <a:uLnTx/>
                <a:uFillTx/>
                <a:latin typeface="Roboto "/>
                <a:ea typeface="+mn-ea"/>
                <a:cs typeface="+mn-cs"/>
              </a:rPr>
              <a:t>2018</a:t>
            </a:r>
          </a:p>
        </p:txBody>
      </p:sp>
      <p:sp>
        <p:nvSpPr>
          <p:cNvPr id="41" name="Rechteck: abgerundete Ecken 42">
            <a:extLst>
              <a:ext uri="{FF2B5EF4-FFF2-40B4-BE49-F238E27FC236}">
                <a16:creationId xmlns:a16="http://schemas.microsoft.com/office/drawing/2014/main" id="{922E8C94-1CD1-8F47-078D-DE81048DC0E0}"/>
              </a:ext>
            </a:extLst>
          </p:cNvPr>
          <p:cNvSpPr/>
          <p:nvPr/>
        </p:nvSpPr>
        <p:spPr>
          <a:xfrm>
            <a:off x="4910286" y="2902737"/>
            <a:ext cx="1563391" cy="802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de-DE" sz="1000" b="1" kern="0" dirty="0">
                <a:solidFill>
                  <a:prstClr val="black">
                    <a:lumMod val="65000"/>
                    <a:lumOff val="35000"/>
                  </a:prstClr>
                </a:solidFill>
                <a:latin typeface="Roboto"/>
              </a:rPr>
              <a:t>+ 52.000 Bins</a:t>
            </a:r>
          </a:p>
          <a:p>
            <a:pPr>
              <a:defRPr/>
            </a:pPr>
            <a:r>
              <a:rPr lang="de-DE" sz="1000" b="1" kern="0" dirty="0">
                <a:solidFill>
                  <a:prstClr val="black">
                    <a:lumMod val="65000"/>
                    <a:lumOff val="35000"/>
                  </a:prstClr>
                </a:solidFill>
                <a:latin typeface="Roboto"/>
              </a:rPr>
              <a:t>+ 32 Robots</a:t>
            </a:r>
          </a:p>
          <a:p>
            <a:pPr>
              <a:defRPr/>
            </a:pPr>
            <a:r>
              <a:rPr lang="de-DE" sz="1000" b="1" kern="0" dirty="0">
                <a:solidFill>
                  <a:prstClr val="black">
                    <a:lumMod val="65000"/>
                    <a:lumOff val="35000"/>
                  </a:prstClr>
                </a:solidFill>
                <a:latin typeface="Roboto"/>
              </a:rPr>
              <a:t>+  6 </a:t>
            </a:r>
            <a:r>
              <a:rPr lang="de-DE" sz="1000" b="1" kern="0" dirty="0" err="1">
                <a:solidFill>
                  <a:prstClr val="black">
                    <a:lumMod val="65000"/>
                    <a:lumOff val="35000"/>
                  </a:prstClr>
                </a:solidFill>
                <a:latin typeface="Roboto"/>
              </a:rPr>
              <a:t>Carousels</a:t>
            </a:r>
            <a:r>
              <a:rPr lang="de-DE" sz="1000" b="1" kern="0" dirty="0">
                <a:solidFill>
                  <a:prstClr val="black">
                    <a:lumMod val="65000"/>
                    <a:lumOff val="35000"/>
                  </a:prstClr>
                </a:solidFill>
                <a:latin typeface="Roboto"/>
              </a:rPr>
              <a:t>       </a:t>
            </a:r>
            <a:endParaRPr lang="es-ES" sz="1000" b="1" kern="0" dirty="0">
              <a:solidFill>
                <a:prstClr val="black">
                  <a:lumMod val="65000"/>
                  <a:lumOff val="35000"/>
                </a:prstClr>
              </a:solidFill>
              <a:latin typeface="Roboto"/>
            </a:endParaRPr>
          </a:p>
          <a:p>
            <a:pPr>
              <a:defRPr/>
            </a:pPr>
            <a:r>
              <a:rPr lang="de-DE" sz="1000" b="1" kern="0" dirty="0">
                <a:solidFill>
                  <a:prstClr val="black">
                    <a:lumMod val="65000"/>
                    <a:lumOff val="35000"/>
                  </a:prstClr>
                </a:solidFill>
                <a:latin typeface="Roboto"/>
              </a:rPr>
              <a:t>                           </a:t>
            </a:r>
            <a:endParaRPr lang="es-ES" sz="1000" b="1" kern="0" dirty="0">
              <a:solidFill>
                <a:prstClr val="black">
                  <a:lumMod val="65000"/>
                  <a:lumOff val="35000"/>
                </a:prstClr>
              </a:solidFill>
              <a:latin typeface="Roboto"/>
            </a:endParaRPr>
          </a:p>
        </p:txBody>
      </p:sp>
      <p:sp>
        <p:nvSpPr>
          <p:cNvPr id="45" name="Rechteck: abgerundete Ecken 42">
            <a:extLst>
              <a:ext uri="{FF2B5EF4-FFF2-40B4-BE49-F238E27FC236}">
                <a16:creationId xmlns:a16="http://schemas.microsoft.com/office/drawing/2014/main" id="{0D86DE89-DA3A-E1BB-FC89-4B4F8FA1CBB6}"/>
              </a:ext>
            </a:extLst>
          </p:cNvPr>
          <p:cNvSpPr/>
          <p:nvPr/>
        </p:nvSpPr>
        <p:spPr>
          <a:xfrm>
            <a:off x="176370" y="2910227"/>
            <a:ext cx="1563391" cy="802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kern="0" dirty="0">
                <a:solidFill>
                  <a:prstClr val="black">
                    <a:lumMod val="65000"/>
                    <a:lumOff val="35000"/>
                  </a:prstClr>
                </a:solidFill>
                <a:latin typeface="Roboto"/>
              </a:rPr>
              <a:t>80.000 Bins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a:ln>
                  <a:noFill/>
                </a:ln>
                <a:solidFill>
                  <a:prstClr val="black">
                    <a:lumMod val="65000"/>
                    <a:lumOff val="35000"/>
                  </a:prstClr>
                </a:solidFill>
                <a:effectLst/>
                <a:uLnTx/>
                <a:uFillTx/>
                <a:latin typeface="Roboto"/>
                <a:ea typeface="+mn-ea"/>
                <a:cs typeface="+mn-cs"/>
              </a:rPr>
              <a:t>36 Robots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kern="0" dirty="0">
                <a:solidFill>
                  <a:prstClr val="black">
                    <a:lumMod val="65000"/>
                    <a:lumOff val="35000"/>
                  </a:prstClr>
                </a:solidFill>
                <a:latin typeface="Roboto"/>
              </a:rPr>
              <a:t>9 </a:t>
            </a:r>
            <a:r>
              <a:rPr lang="de-DE" sz="1000" b="1" kern="0" dirty="0" err="1">
                <a:solidFill>
                  <a:prstClr val="black">
                    <a:lumMod val="65000"/>
                    <a:lumOff val="35000"/>
                  </a:prstClr>
                </a:solidFill>
                <a:latin typeface="Roboto"/>
              </a:rPr>
              <a:t>Carousels</a:t>
            </a:r>
            <a:r>
              <a:rPr kumimoji="0" lang="de-DE" sz="1000" b="1" i="0" u="none" strike="noStrike" kern="0" cap="none" spc="0" normalizeH="0" baseline="0" noProof="0" dirty="0">
                <a:ln>
                  <a:noFill/>
                </a:ln>
                <a:solidFill>
                  <a:prstClr val="black">
                    <a:lumMod val="65000"/>
                    <a:lumOff val="35000"/>
                  </a:prstClr>
                </a:solidFill>
                <a:effectLst/>
                <a:uLnTx/>
                <a:uFillTx/>
                <a:latin typeface="Roboto"/>
                <a:ea typeface="+mn-ea"/>
                <a:cs typeface="+mn-cs"/>
              </a:rPr>
              <a:t>      </a:t>
            </a:r>
            <a:r>
              <a:rPr kumimoji="0" lang="de-DE" sz="1200" b="1" i="0" u="none" strike="noStrike" kern="0" cap="none" spc="0" normalizeH="0" baseline="0" noProof="0" dirty="0">
                <a:ln>
                  <a:noFill/>
                </a:ln>
                <a:solidFill>
                  <a:prstClr val="black">
                    <a:lumMod val="65000"/>
                    <a:lumOff val="35000"/>
                  </a:prstClr>
                </a:solidFill>
                <a:effectLst/>
                <a:uLnTx/>
                <a:uFillTx/>
                <a:latin typeface="Roboto"/>
                <a:ea typeface="+mn-ea"/>
                <a:cs typeface="+mn-cs"/>
              </a:rPr>
              <a:t>    </a:t>
            </a:r>
            <a:endParaRPr kumimoji="0" lang="es-ES" sz="1200" b="1" i="0" u="none" strike="noStrike" kern="0" cap="none" spc="0" normalizeH="0" baseline="0" noProof="0" dirty="0">
              <a:ln>
                <a:noFill/>
              </a:ln>
              <a:solidFill>
                <a:prstClr val="black">
                  <a:lumMod val="65000"/>
                  <a:lumOff val="35000"/>
                </a:prstClr>
              </a:solidFill>
              <a:effectLst/>
              <a:uLnTx/>
              <a:uFillTx/>
              <a:latin typeface="Roboto"/>
              <a:ea typeface="+mn-ea"/>
              <a:cs typeface="+mn-cs"/>
            </a:endParaRPr>
          </a:p>
        </p:txBody>
      </p:sp>
      <p:sp>
        <p:nvSpPr>
          <p:cNvPr id="46" name="Rechteck: abgerundete Ecken 42">
            <a:extLst>
              <a:ext uri="{FF2B5EF4-FFF2-40B4-BE49-F238E27FC236}">
                <a16:creationId xmlns:a16="http://schemas.microsoft.com/office/drawing/2014/main" id="{7E64E34F-471F-0F8A-A2E2-36CD9F23DF80}"/>
              </a:ext>
            </a:extLst>
          </p:cNvPr>
          <p:cNvSpPr/>
          <p:nvPr/>
        </p:nvSpPr>
        <p:spPr>
          <a:xfrm>
            <a:off x="3328102" y="2914604"/>
            <a:ext cx="1719332" cy="802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de-DE" sz="1000" b="1" kern="0" dirty="0">
                <a:solidFill>
                  <a:prstClr val="black">
                    <a:lumMod val="65000"/>
                    <a:lumOff val="35000"/>
                  </a:prstClr>
                </a:solidFill>
                <a:latin typeface="Roboto"/>
              </a:rPr>
              <a:t>+ 20 Robots</a:t>
            </a:r>
          </a:p>
          <a:p>
            <a:pPr>
              <a:defRPr/>
            </a:pPr>
            <a:r>
              <a:rPr lang="de-DE" sz="1000" b="1" kern="0" dirty="0">
                <a:solidFill>
                  <a:prstClr val="black">
                    <a:lumMod val="65000"/>
                    <a:lumOff val="35000"/>
                  </a:prstClr>
                </a:solidFill>
                <a:latin typeface="Roboto"/>
              </a:rPr>
              <a:t>+  6 </a:t>
            </a:r>
            <a:r>
              <a:rPr lang="de-DE" sz="1000" b="1" kern="0" dirty="0" err="1">
                <a:solidFill>
                  <a:prstClr val="black">
                    <a:lumMod val="65000"/>
                    <a:lumOff val="35000"/>
                  </a:prstClr>
                </a:solidFill>
                <a:latin typeface="Roboto"/>
              </a:rPr>
              <a:t>Carousels</a:t>
            </a:r>
            <a:r>
              <a:rPr lang="de-DE" sz="1000" b="1" kern="0" dirty="0">
                <a:solidFill>
                  <a:prstClr val="black">
                    <a:lumMod val="65000"/>
                    <a:lumOff val="35000"/>
                  </a:prstClr>
                </a:solidFill>
                <a:latin typeface="Roboto"/>
              </a:rPr>
              <a:t>       </a:t>
            </a:r>
          </a:p>
          <a:p>
            <a:pPr>
              <a:defRPr/>
            </a:pPr>
            <a:r>
              <a:rPr lang="de-DE" sz="1000" b="1" kern="0" dirty="0">
                <a:solidFill>
                  <a:prstClr val="black">
                    <a:lumMod val="65000"/>
                    <a:lumOff val="35000"/>
                  </a:prstClr>
                </a:solidFill>
                <a:latin typeface="Roboto"/>
              </a:rPr>
              <a:t>+ </a:t>
            </a:r>
            <a:r>
              <a:rPr lang="en-GB" sz="1000" b="1" kern="0" dirty="0">
                <a:solidFill>
                  <a:prstClr val="black">
                    <a:lumMod val="65000"/>
                    <a:lumOff val="35000"/>
                  </a:prstClr>
                </a:solidFill>
                <a:latin typeface="Roboto"/>
              </a:rPr>
              <a:t>carton erector and </a:t>
            </a:r>
            <a:r>
              <a:rPr lang="pl-PL" sz="1000" b="1" kern="0" dirty="0">
                <a:solidFill>
                  <a:prstClr val="black">
                    <a:lumMod val="65000"/>
                    <a:lumOff val="35000"/>
                  </a:prstClr>
                </a:solidFill>
                <a:latin typeface="Roboto"/>
              </a:rPr>
              <a:t>c</a:t>
            </a:r>
            <a:r>
              <a:rPr lang="en-GB" sz="1000" b="1" kern="0" dirty="0" err="1">
                <a:solidFill>
                  <a:prstClr val="black">
                    <a:lumMod val="65000"/>
                    <a:lumOff val="35000"/>
                  </a:prstClr>
                </a:solidFill>
                <a:latin typeface="Roboto"/>
              </a:rPr>
              <a:t>arton</a:t>
            </a:r>
            <a:r>
              <a:rPr lang="en-GB" sz="1000" b="1" kern="0" dirty="0">
                <a:solidFill>
                  <a:prstClr val="black">
                    <a:lumMod val="65000"/>
                    <a:lumOff val="35000"/>
                  </a:prstClr>
                </a:solidFill>
                <a:latin typeface="Roboto"/>
              </a:rPr>
              <a:t> </a:t>
            </a:r>
            <a:r>
              <a:rPr lang="pl-PL" sz="1000" b="1" kern="0" dirty="0">
                <a:solidFill>
                  <a:prstClr val="black">
                    <a:lumMod val="65000"/>
                    <a:lumOff val="35000"/>
                  </a:prstClr>
                </a:solidFill>
                <a:latin typeface="Roboto"/>
              </a:rPr>
              <a:t>c</a:t>
            </a:r>
            <a:r>
              <a:rPr lang="en-GB" sz="1000" b="1" kern="0" dirty="0">
                <a:solidFill>
                  <a:prstClr val="black">
                    <a:lumMod val="65000"/>
                    <a:lumOff val="35000"/>
                  </a:prstClr>
                </a:solidFill>
                <a:latin typeface="Roboto"/>
              </a:rPr>
              <a:t>losing</a:t>
            </a:r>
            <a:endParaRPr lang="es-ES" sz="1000" b="1" kern="0" dirty="0">
              <a:solidFill>
                <a:prstClr val="black">
                  <a:lumMod val="65000"/>
                  <a:lumOff val="35000"/>
                </a:prstClr>
              </a:solidFill>
              <a:latin typeface="Roboto"/>
            </a:endParaRPr>
          </a:p>
        </p:txBody>
      </p:sp>
      <p:pic>
        <p:nvPicPr>
          <p:cNvPr id="47" name="Grafikk 40">
            <a:extLst>
              <a:ext uri="{FF2B5EF4-FFF2-40B4-BE49-F238E27FC236}">
                <a16:creationId xmlns:a16="http://schemas.microsoft.com/office/drawing/2014/main" id="{6A2CC2EC-5A75-C2DA-FFED-D36652A2930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8494" y="3818726"/>
            <a:ext cx="1410657" cy="469473"/>
          </a:xfrm>
          <a:prstGeom prst="rect">
            <a:avLst/>
          </a:prstGeom>
        </p:spPr>
      </p:pic>
      <p:sp>
        <p:nvSpPr>
          <p:cNvPr id="48" name="TekstSylinder 52">
            <a:extLst>
              <a:ext uri="{FF2B5EF4-FFF2-40B4-BE49-F238E27FC236}">
                <a16:creationId xmlns:a16="http://schemas.microsoft.com/office/drawing/2014/main" id="{F8C468C1-B6B5-82BF-D7BC-5CFF9457DAF8}"/>
              </a:ext>
            </a:extLst>
          </p:cNvPr>
          <p:cNvSpPr txBox="1"/>
          <p:nvPr/>
        </p:nvSpPr>
        <p:spPr>
          <a:xfrm>
            <a:off x="8177046" y="3857153"/>
            <a:ext cx="12935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nb-NO" sz="1800" b="1" i="0" u="none" strike="noStrike" kern="1200" cap="none" spc="0" normalizeH="0" baseline="0" noProof="0" dirty="0">
                <a:ln>
                  <a:noFill/>
                </a:ln>
                <a:solidFill>
                  <a:srgbClr val="FFFFFF"/>
                </a:solidFill>
                <a:effectLst/>
                <a:uLnTx/>
                <a:uFillTx/>
                <a:latin typeface="Roboto "/>
                <a:ea typeface="+mn-ea"/>
                <a:cs typeface="+mn-cs"/>
              </a:rPr>
              <a:t>2022</a:t>
            </a:r>
          </a:p>
        </p:txBody>
      </p:sp>
      <p:pic>
        <p:nvPicPr>
          <p:cNvPr id="49" name="Grafikk 40">
            <a:extLst>
              <a:ext uri="{FF2B5EF4-FFF2-40B4-BE49-F238E27FC236}">
                <a16:creationId xmlns:a16="http://schemas.microsoft.com/office/drawing/2014/main" id="{F304439B-E960-46FA-8157-C2BC4619669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08252" y="3815563"/>
            <a:ext cx="1410657" cy="469473"/>
          </a:xfrm>
          <a:prstGeom prst="rect">
            <a:avLst/>
          </a:prstGeom>
        </p:spPr>
      </p:pic>
      <p:sp>
        <p:nvSpPr>
          <p:cNvPr id="50" name="TekstSylinder 52">
            <a:extLst>
              <a:ext uri="{FF2B5EF4-FFF2-40B4-BE49-F238E27FC236}">
                <a16:creationId xmlns:a16="http://schemas.microsoft.com/office/drawing/2014/main" id="{A57F594D-548E-2F20-5E11-70DEA4B585C2}"/>
              </a:ext>
            </a:extLst>
          </p:cNvPr>
          <p:cNvSpPr txBox="1"/>
          <p:nvPr/>
        </p:nvSpPr>
        <p:spPr>
          <a:xfrm>
            <a:off x="9766804" y="3853990"/>
            <a:ext cx="12935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nb-NO" sz="1800" b="1" i="0" u="none" strike="noStrike" kern="1200" cap="none" spc="0" normalizeH="0" baseline="0" noProof="0" dirty="0">
                <a:ln>
                  <a:noFill/>
                </a:ln>
                <a:solidFill>
                  <a:srgbClr val="FFFFFF"/>
                </a:solidFill>
                <a:effectLst/>
                <a:uLnTx/>
                <a:uFillTx/>
                <a:latin typeface="Roboto "/>
                <a:ea typeface="+mn-ea"/>
                <a:cs typeface="+mn-cs"/>
              </a:rPr>
              <a:t>2023</a:t>
            </a:r>
          </a:p>
        </p:txBody>
      </p:sp>
      <p:sp>
        <p:nvSpPr>
          <p:cNvPr id="55" name="Rechteck: abgerundete Ecken 42">
            <a:extLst>
              <a:ext uri="{FF2B5EF4-FFF2-40B4-BE49-F238E27FC236}">
                <a16:creationId xmlns:a16="http://schemas.microsoft.com/office/drawing/2014/main" id="{EF587513-17D6-EF5B-C9E7-B42D486BD3C9}"/>
              </a:ext>
            </a:extLst>
          </p:cNvPr>
          <p:cNvSpPr/>
          <p:nvPr/>
        </p:nvSpPr>
        <p:spPr>
          <a:xfrm>
            <a:off x="6398645" y="2902736"/>
            <a:ext cx="1642563" cy="802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de-DE" sz="1000" b="1" kern="0" dirty="0">
                <a:solidFill>
                  <a:prstClr val="black">
                    <a:lumMod val="65000"/>
                    <a:lumOff val="35000"/>
                  </a:prstClr>
                </a:solidFill>
                <a:latin typeface="Roboto"/>
              </a:rPr>
              <a:t>+ 30.000 Bins</a:t>
            </a:r>
          </a:p>
          <a:p>
            <a:pPr>
              <a:defRPr/>
            </a:pPr>
            <a:r>
              <a:rPr lang="de-DE" sz="1000" b="1" kern="0" dirty="0">
                <a:solidFill>
                  <a:prstClr val="black">
                    <a:lumMod val="65000"/>
                    <a:lumOff val="35000"/>
                  </a:prstClr>
                </a:solidFill>
                <a:latin typeface="Roboto"/>
              </a:rPr>
              <a:t>+ 30 Robots</a:t>
            </a:r>
          </a:p>
          <a:p>
            <a:pPr>
              <a:defRPr/>
            </a:pPr>
            <a:r>
              <a:rPr lang="de-DE" sz="1000" b="1" kern="0" dirty="0">
                <a:solidFill>
                  <a:prstClr val="black">
                    <a:lumMod val="65000"/>
                    <a:lumOff val="35000"/>
                  </a:prstClr>
                </a:solidFill>
                <a:latin typeface="Roboto"/>
              </a:rPr>
              <a:t>+  1 </a:t>
            </a:r>
            <a:r>
              <a:rPr lang="de-DE" sz="1000" b="1" kern="0" dirty="0" err="1">
                <a:solidFill>
                  <a:prstClr val="black">
                    <a:lumMod val="65000"/>
                    <a:lumOff val="35000"/>
                  </a:prstClr>
                </a:solidFill>
                <a:latin typeface="Roboto"/>
              </a:rPr>
              <a:t>Carousels</a:t>
            </a:r>
            <a:endParaRPr lang="de-DE" sz="1000" b="1" kern="0" dirty="0">
              <a:solidFill>
                <a:prstClr val="black">
                  <a:lumMod val="65000"/>
                  <a:lumOff val="35000"/>
                </a:prstClr>
              </a:solidFill>
              <a:latin typeface="Roboto"/>
            </a:endParaRPr>
          </a:p>
          <a:p>
            <a:pPr>
              <a:defRPr/>
            </a:pPr>
            <a:r>
              <a:rPr lang="de-DE" sz="1000" b="1" kern="0" dirty="0">
                <a:solidFill>
                  <a:prstClr val="black">
                    <a:lumMod val="65000"/>
                    <a:lumOff val="35000"/>
                  </a:prstClr>
                </a:solidFill>
                <a:latin typeface="Roboto"/>
              </a:rPr>
              <a:t>+ </a:t>
            </a:r>
            <a:r>
              <a:rPr lang="de-DE" sz="1000" b="1" kern="0" dirty="0" err="1">
                <a:solidFill>
                  <a:prstClr val="black">
                    <a:lumMod val="65000"/>
                    <a:lumOff val="35000"/>
                  </a:prstClr>
                </a:solidFill>
                <a:latin typeface="Roboto"/>
              </a:rPr>
              <a:t>Conveyor</a:t>
            </a:r>
            <a:r>
              <a:rPr lang="de-DE" sz="1000" b="1" kern="0" dirty="0">
                <a:solidFill>
                  <a:prstClr val="black">
                    <a:lumMod val="65000"/>
                    <a:lumOff val="35000"/>
                  </a:prstClr>
                </a:solidFill>
                <a:latin typeface="Roboto"/>
              </a:rPr>
              <a:t>, </a:t>
            </a:r>
            <a:r>
              <a:rPr lang="de-DE" sz="1000" b="1" kern="0" dirty="0" err="1">
                <a:solidFill>
                  <a:prstClr val="black">
                    <a:lumMod val="65000"/>
                    <a:lumOff val="35000"/>
                  </a:prstClr>
                </a:solidFill>
                <a:latin typeface="Roboto"/>
              </a:rPr>
              <a:t>Erector</a:t>
            </a:r>
            <a:r>
              <a:rPr lang="de-DE" sz="1000" b="1" kern="0" dirty="0">
                <a:solidFill>
                  <a:prstClr val="black">
                    <a:lumMod val="65000"/>
                    <a:lumOff val="35000"/>
                  </a:prstClr>
                </a:solidFill>
                <a:latin typeface="Roboto"/>
              </a:rPr>
              <a:t> &amp;   Closing                           </a:t>
            </a:r>
            <a:endParaRPr lang="es-ES" sz="1000" b="1" kern="0" dirty="0">
              <a:solidFill>
                <a:prstClr val="black">
                  <a:lumMod val="65000"/>
                  <a:lumOff val="35000"/>
                </a:prstClr>
              </a:solidFill>
              <a:latin typeface="Roboto"/>
            </a:endParaRPr>
          </a:p>
        </p:txBody>
      </p:sp>
      <p:sp>
        <p:nvSpPr>
          <p:cNvPr id="56" name="Rechteck: abgerundete Ecken 42">
            <a:extLst>
              <a:ext uri="{FF2B5EF4-FFF2-40B4-BE49-F238E27FC236}">
                <a16:creationId xmlns:a16="http://schemas.microsoft.com/office/drawing/2014/main" id="{A7742402-459C-2B29-7540-2432B08E02AA}"/>
              </a:ext>
            </a:extLst>
          </p:cNvPr>
          <p:cNvSpPr/>
          <p:nvPr/>
        </p:nvSpPr>
        <p:spPr>
          <a:xfrm>
            <a:off x="8041208" y="2902736"/>
            <a:ext cx="1563391" cy="802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de-DE" sz="1000" b="1" kern="0" dirty="0">
                <a:solidFill>
                  <a:prstClr val="black">
                    <a:lumMod val="65000"/>
                    <a:lumOff val="35000"/>
                  </a:prstClr>
                </a:solidFill>
                <a:latin typeface="Roboto"/>
              </a:rPr>
              <a:t>+ 30.500 Bins</a:t>
            </a:r>
          </a:p>
          <a:p>
            <a:pPr>
              <a:defRPr/>
            </a:pPr>
            <a:r>
              <a:rPr lang="de-DE" sz="1000" b="1" kern="0" dirty="0">
                <a:solidFill>
                  <a:prstClr val="black">
                    <a:lumMod val="65000"/>
                    <a:lumOff val="35000"/>
                  </a:prstClr>
                </a:solidFill>
                <a:latin typeface="Roboto"/>
              </a:rPr>
              <a:t>+ 4 Transfer Cells (</a:t>
            </a:r>
            <a:r>
              <a:rPr lang="de-DE" sz="1000" b="1" kern="0" dirty="0" err="1">
                <a:solidFill>
                  <a:prstClr val="black">
                    <a:lumMod val="65000"/>
                    <a:lumOff val="35000"/>
                  </a:prstClr>
                </a:solidFill>
                <a:latin typeface="Roboto"/>
              </a:rPr>
              <a:t>Grid</a:t>
            </a:r>
            <a:r>
              <a:rPr lang="de-DE" sz="1000" b="1" kern="0" dirty="0">
                <a:solidFill>
                  <a:prstClr val="black">
                    <a:lumMod val="65000"/>
                    <a:lumOff val="35000"/>
                  </a:prstClr>
                </a:solidFill>
                <a:latin typeface="Roboto"/>
              </a:rPr>
              <a:t> </a:t>
            </a:r>
            <a:r>
              <a:rPr lang="de-DE" sz="1000" b="1" kern="0" dirty="0" err="1">
                <a:solidFill>
                  <a:prstClr val="black">
                    <a:lumMod val="65000"/>
                    <a:lumOff val="35000"/>
                  </a:prstClr>
                </a:solidFill>
                <a:latin typeface="Roboto"/>
              </a:rPr>
              <a:t>connection</a:t>
            </a:r>
            <a:r>
              <a:rPr lang="de-DE" sz="1000" b="1" kern="0" dirty="0">
                <a:solidFill>
                  <a:prstClr val="black">
                    <a:lumMod val="65000"/>
                    <a:lumOff val="35000"/>
                  </a:prstClr>
                </a:solidFill>
                <a:latin typeface="Roboto"/>
              </a:rPr>
              <a:t> </a:t>
            </a:r>
            <a:r>
              <a:rPr lang="de-DE" sz="1000" b="1" kern="0" dirty="0" err="1">
                <a:solidFill>
                  <a:prstClr val="black">
                    <a:lumMod val="65000"/>
                    <a:lumOff val="35000"/>
                  </a:prstClr>
                </a:solidFill>
                <a:latin typeface="Roboto"/>
              </a:rPr>
              <a:t>through</a:t>
            </a:r>
            <a:r>
              <a:rPr lang="de-DE" sz="1000" b="1" kern="0" dirty="0">
                <a:solidFill>
                  <a:prstClr val="black">
                    <a:lumMod val="65000"/>
                    <a:lumOff val="35000"/>
                  </a:prstClr>
                </a:solidFill>
                <a:latin typeface="Roboto"/>
              </a:rPr>
              <a:t> </a:t>
            </a:r>
            <a:r>
              <a:rPr lang="de-DE" sz="1000" b="1" kern="0" dirty="0" err="1">
                <a:solidFill>
                  <a:prstClr val="black">
                    <a:lumMod val="65000"/>
                    <a:lumOff val="35000"/>
                  </a:prstClr>
                </a:solidFill>
                <a:latin typeface="Roboto"/>
              </a:rPr>
              <a:t>firewall</a:t>
            </a:r>
            <a:r>
              <a:rPr lang="de-DE" sz="1000" b="1" kern="0" dirty="0">
                <a:solidFill>
                  <a:prstClr val="black">
                    <a:lumMod val="65000"/>
                    <a:lumOff val="35000"/>
                  </a:prstClr>
                </a:solidFill>
                <a:latin typeface="Roboto"/>
              </a:rPr>
              <a:t>)</a:t>
            </a:r>
            <a:endParaRPr lang="es-ES" sz="1000" b="1" kern="0" dirty="0">
              <a:solidFill>
                <a:prstClr val="black">
                  <a:lumMod val="65000"/>
                  <a:lumOff val="35000"/>
                </a:prstClr>
              </a:solidFill>
              <a:latin typeface="Roboto"/>
            </a:endParaRPr>
          </a:p>
          <a:p>
            <a:pPr>
              <a:defRPr/>
            </a:pPr>
            <a:r>
              <a:rPr lang="de-DE" sz="1000" b="1" kern="0" dirty="0">
                <a:solidFill>
                  <a:prstClr val="black">
                    <a:lumMod val="65000"/>
                    <a:lumOff val="35000"/>
                  </a:prstClr>
                </a:solidFill>
                <a:latin typeface="Roboto"/>
              </a:rPr>
              <a:t>                           </a:t>
            </a:r>
            <a:endParaRPr lang="es-ES" sz="1000" b="1" kern="0" dirty="0">
              <a:solidFill>
                <a:prstClr val="black">
                  <a:lumMod val="65000"/>
                  <a:lumOff val="35000"/>
                </a:prstClr>
              </a:solidFill>
              <a:latin typeface="Roboto"/>
            </a:endParaRPr>
          </a:p>
        </p:txBody>
      </p:sp>
      <p:sp>
        <p:nvSpPr>
          <p:cNvPr id="57" name="Rechteck: abgerundete Ecken 42">
            <a:extLst>
              <a:ext uri="{FF2B5EF4-FFF2-40B4-BE49-F238E27FC236}">
                <a16:creationId xmlns:a16="http://schemas.microsoft.com/office/drawing/2014/main" id="{78843BE9-C5C4-3F26-6B4C-FABE078ACFED}"/>
              </a:ext>
            </a:extLst>
          </p:cNvPr>
          <p:cNvSpPr/>
          <p:nvPr/>
        </p:nvSpPr>
        <p:spPr>
          <a:xfrm>
            <a:off x="9649693" y="2892546"/>
            <a:ext cx="1539107" cy="802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de-DE" sz="1000" b="1" kern="0" dirty="0">
                <a:solidFill>
                  <a:prstClr val="black">
                    <a:lumMod val="65000"/>
                    <a:lumOff val="35000"/>
                  </a:prstClr>
                </a:solidFill>
                <a:latin typeface="Roboto"/>
              </a:rPr>
              <a:t>+ 41.000 Bins (</a:t>
            </a:r>
            <a:r>
              <a:rPr lang="de-DE" sz="1000" b="1" kern="0" dirty="0" err="1">
                <a:solidFill>
                  <a:prstClr val="black">
                    <a:lumMod val="65000"/>
                    <a:lumOff val="35000"/>
                  </a:prstClr>
                </a:solidFill>
                <a:latin typeface="Roboto"/>
              </a:rPr>
              <a:t>new</a:t>
            </a:r>
            <a:r>
              <a:rPr lang="de-DE" sz="1000" b="1" kern="0" dirty="0">
                <a:solidFill>
                  <a:prstClr val="black">
                    <a:lumMod val="65000"/>
                    <a:lumOff val="35000"/>
                  </a:prstClr>
                </a:solidFill>
                <a:latin typeface="Roboto"/>
              </a:rPr>
              <a:t> </a:t>
            </a:r>
            <a:r>
              <a:rPr lang="de-DE" sz="1000" b="1" kern="0" dirty="0" err="1">
                <a:solidFill>
                  <a:prstClr val="black">
                    <a:lumMod val="65000"/>
                    <a:lumOff val="35000"/>
                  </a:prstClr>
                </a:solidFill>
                <a:latin typeface="Roboto"/>
              </a:rPr>
              <a:t>Grid</a:t>
            </a:r>
            <a:r>
              <a:rPr lang="de-DE" sz="1000" b="1" kern="0" dirty="0">
                <a:solidFill>
                  <a:prstClr val="black">
                    <a:lumMod val="65000"/>
                    <a:lumOff val="35000"/>
                  </a:prstClr>
                </a:solidFill>
                <a:latin typeface="Roboto"/>
              </a:rPr>
              <a:t>)</a:t>
            </a:r>
          </a:p>
          <a:p>
            <a:pPr>
              <a:defRPr/>
            </a:pPr>
            <a:r>
              <a:rPr lang="de-DE" sz="1000" b="1" kern="0" dirty="0">
                <a:solidFill>
                  <a:prstClr val="black">
                    <a:lumMod val="65000"/>
                    <a:lumOff val="35000"/>
                  </a:prstClr>
                </a:solidFill>
                <a:latin typeface="Roboto"/>
              </a:rPr>
              <a:t>+ 15 Robots</a:t>
            </a:r>
          </a:p>
        </p:txBody>
      </p:sp>
      <p:sp>
        <p:nvSpPr>
          <p:cNvPr id="59" name="Rechteck: abgerundete Ecken 42">
            <a:extLst>
              <a:ext uri="{FF2B5EF4-FFF2-40B4-BE49-F238E27FC236}">
                <a16:creationId xmlns:a16="http://schemas.microsoft.com/office/drawing/2014/main" id="{8A271FFA-0244-89B8-D8CA-CB1037A39E41}"/>
              </a:ext>
            </a:extLst>
          </p:cNvPr>
          <p:cNvSpPr/>
          <p:nvPr/>
        </p:nvSpPr>
        <p:spPr>
          <a:xfrm>
            <a:off x="1857574" y="5706867"/>
            <a:ext cx="1563391" cy="802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kern="0" dirty="0">
                <a:solidFill>
                  <a:prstClr val="black">
                    <a:lumMod val="65000"/>
                    <a:lumOff val="35000"/>
                  </a:prstClr>
                </a:solidFill>
                <a:latin typeface="Roboto"/>
              </a:rPr>
              <a:t>Pick &amp; Pack to </a:t>
            </a:r>
            <a:r>
              <a:rPr lang="de-DE" sz="1000" b="1" kern="0" dirty="0" err="1">
                <a:solidFill>
                  <a:prstClr val="black">
                    <a:lumMod val="65000"/>
                    <a:lumOff val="35000"/>
                  </a:prstClr>
                </a:solidFill>
                <a:latin typeface="Roboto"/>
              </a:rPr>
              <a:t>Conveyor</a:t>
            </a:r>
            <a:r>
              <a:rPr lang="de-DE" sz="1000" b="1" kern="0" dirty="0">
                <a:solidFill>
                  <a:prstClr val="black">
                    <a:lumMod val="65000"/>
                    <a:lumOff val="35000"/>
                  </a:prstClr>
                </a:solidFill>
                <a:latin typeface="Roboto"/>
              </a:rPr>
              <a:t> System</a:t>
            </a:r>
            <a:endParaRPr kumimoji="0" lang="es-ES" sz="1000" b="1" i="0" u="none" strike="noStrike" kern="0" cap="none" spc="0" normalizeH="0" baseline="0" noProof="0" dirty="0">
              <a:ln>
                <a:noFill/>
              </a:ln>
              <a:solidFill>
                <a:prstClr val="black">
                  <a:lumMod val="65000"/>
                  <a:lumOff val="35000"/>
                </a:prstClr>
              </a:solidFill>
              <a:effectLst/>
              <a:uLnTx/>
              <a:uFillTx/>
              <a:latin typeface="Roboto"/>
              <a:ea typeface="+mn-ea"/>
              <a:cs typeface="+mn-cs"/>
            </a:endParaRPr>
          </a:p>
        </p:txBody>
      </p:sp>
      <p:sp>
        <p:nvSpPr>
          <p:cNvPr id="60" name="Rechteck: abgerundete Ecken 42">
            <a:extLst>
              <a:ext uri="{FF2B5EF4-FFF2-40B4-BE49-F238E27FC236}">
                <a16:creationId xmlns:a16="http://schemas.microsoft.com/office/drawing/2014/main" id="{18341681-2976-244B-B600-62A81DA47E8E}"/>
              </a:ext>
            </a:extLst>
          </p:cNvPr>
          <p:cNvSpPr/>
          <p:nvPr/>
        </p:nvSpPr>
        <p:spPr>
          <a:xfrm>
            <a:off x="3375738" y="5706867"/>
            <a:ext cx="1563391" cy="802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kern="0" dirty="0">
                <a:solidFill>
                  <a:prstClr val="black">
                    <a:lumMod val="65000"/>
                    <a:lumOff val="35000"/>
                  </a:prstClr>
                </a:solidFill>
                <a:latin typeface="Roboto"/>
              </a:rPr>
              <a:t>Pick &amp; Pass to </a:t>
            </a:r>
            <a:r>
              <a:rPr lang="de-DE" sz="1000" b="1" kern="0" dirty="0" err="1">
                <a:solidFill>
                  <a:prstClr val="black">
                    <a:lumMod val="65000"/>
                    <a:lumOff val="35000"/>
                  </a:prstClr>
                </a:solidFill>
                <a:latin typeface="Roboto"/>
              </a:rPr>
              <a:t>Conveyor</a:t>
            </a:r>
            <a:r>
              <a:rPr lang="de-DE" sz="1000" b="1" kern="0" dirty="0">
                <a:solidFill>
                  <a:prstClr val="black">
                    <a:lumMod val="65000"/>
                    <a:lumOff val="35000"/>
                  </a:prstClr>
                </a:solidFill>
                <a:latin typeface="Roboto"/>
              </a:rPr>
              <a:t> System</a:t>
            </a:r>
            <a:endParaRPr kumimoji="0" lang="es-ES" sz="1000" b="1" i="0" u="none" strike="noStrike" kern="0" cap="none" spc="0" normalizeH="0" baseline="0" noProof="0" dirty="0">
              <a:ln>
                <a:noFill/>
              </a:ln>
              <a:solidFill>
                <a:prstClr val="black">
                  <a:lumMod val="65000"/>
                  <a:lumOff val="35000"/>
                </a:prstClr>
              </a:solidFill>
              <a:effectLst/>
              <a:uLnTx/>
              <a:uFillTx/>
              <a:latin typeface="Roboto"/>
              <a:ea typeface="+mn-ea"/>
              <a:cs typeface="+mn-cs"/>
            </a:endParaRPr>
          </a:p>
        </p:txBody>
      </p:sp>
      <p:sp>
        <p:nvSpPr>
          <p:cNvPr id="61" name="Rechteck: abgerundete Ecken 42">
            <a:extLst>
              <a:ext uri="{FF2B5EF4-FFF2-40B4-BE49-F238E27FC236}">
                <a16:creationId xmlns:a16="http://schemas.microsoft.com/office/drawing/2014/main" id="{B140D238-7F97-A6A3-436B-47C5B1549608}"/>
              </a:ext>
            </a:extLst>
          </p:cNvPr>
          <p:cNvSpPr/>
          <p:nvPr/>
        </p:nvSpPr>
        <p:spPr>
          <a:xfrm>
            <a:off x="6420823" y="5711791"/>
            <a:ext cx="1563391" cy="802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kern="0" dirty="0">
                <a:solidFill>
                  <a:prstClr val="black">
                    <a:lumMod val="65000"/>
                    <a:lumOff val="35000"/>
                  </a:prstClr>
                </a:solidFill>
                <a:latin typeface="Roboto"/>
              </a:rPr>
              <a:t>Migration from Planner to Router</a:t>
            </a:r>
            <a:endParaRPr kumimoji="0" lang="es-ES" sz="1000" b="1" i="0" u="none" strike="noStrike" kern="0" cap="none" spc="0" normalizeH="0" baseline="0" noProof="0" dirty="0">
              <a:ln>
                <a:noFill/>
              </a:ln>
              <a:solidFill>
                <a:prstClr val="black">
                  <a:lumMod val="65000"/>
                  <a:lumOff val="35000"/>
                </a:prstClr>
              </a:solidFill>
              <a:effectLst/>
              <a:uLnTx/>
              <a:uFillTx/>
              <a:latin typeface="Roboto"/>
              <a:ea typeface="+mn-ea"/>
              <a:cs typeface="+mn-cs"/>
            </a:endParaRPr>
          </a:p>
        </p:txBody>
      </p:sp>
      <p:sp>
        <p:nvSpPr>
          <p:cNvPr id="63" name="Rechteck: abgerundete Ecken 62">
            <a:extLst>
              <a:ext uri="{FF2B5EF4-FFF2-40B4-BE49-F238E27FC236}">
                <a16:creationId xmlns:a16="http://schemas.microsoft.com/office/drawing/2014/main" id="{E376FDC3-0880-5402-8780-D9031FBABD5C}"/>
              </a:ext>
            </a:extLst>
          </p:cNvPr>
          <p:cNvSpPr/>
          <p:nvPr/>
        </p:nvSpPr>
        <p:spPr>
          <a:xfrm>
            <a:off x="10858715" y="4488463"/>
            <a:ext cx="1264354" cy="80212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000" b="1" u="sng" dirty="0">
                <a:solidFill>
                  <a:schemeClr val="accent5">
                    <a:lumMod val="75000"/>
                  </a:schemeClr>
                </a:solidFill>
              </a:rPr>
              <a:t>Total:</a:t>
            </a:r>
          </a:p>
          <a:p>
            <a:r>
              <a:rPr lang="de-DE" sz="1000" b="1" dirty="0">
                <a:solidFill>
                  <a:schemeClr val="accent5">
                    <a:lumMod val="75000"/>
                  </a:schemeClr>
                </a:solidFill>
              </a:rPr>
              <a:t>220.500 Bins</a:t>
            </a:r>
          </a:p>
          <a:p>
            <a:r>
              <a:rPr lang="de-DE" sz="1000" b="1" dirty="0">
                <a:solidFill>
                  <a:schemeClr val="accent5">
                    <a:lumMod val="75000"/>
                  </a:schemeClr>
                </a:solidFill>
              </a:rPr>
              <a:t>173 Robots</a:t>
            </a:r>
          </a:p>
          <a:p>
            <a:r>
              <a:rPr lang="de-DE" sz="1000" b="1" dirty="0">
                <a:solidFill>
                  <a:schemeClr val="accent5">
                    <a:lumMod val="75000"/>
                  </a:schemeClr>
                </a:solidFill>
              </a:rPr>
              <a:t>42 Ports</a:t>
            </a:r>
          </a:p>
        </p:txBody>
      </p:sp>
      <p:graphicFrame>
        <p:nvGraphicFramePr>
          <p:cNvPr id="73" name="Table 31">
            <a:extLst>
              <a:ext uri="{FF2B5EF4-FFF2-40B4-BE49-F238E27FC236}">
                <a16:creationId xmlns:a16="http://schemas.microsoft.com/office/drawing/2014/main" id="{2B218CE1-A9A0-CD4C-904F-CA57DD04E2D8}"/>
              </a:ext>
            </a:extLst>
          </p:cNvPr>
          <p:cNvGraphicFramePr>
            <a:graphicFrameLocks noGrp="1"/>
          </p:cNvGraphicFramePr>
          <p:nvPr>
            <p:extLst>
              <p:ext uri="{D42A27DB-BD31-4B8C-83A1-F6EECF244321}">
                <p14:modId xmlns:p14="http://schemas.microsoft.com/office/powerpoint/2010/main" val="4003629834"/>
              </p:ext>
            </p:extLst>
          </p:nvPr>
        </p:nvGraphicFramePr>
        <p:xfrm>
          <a:off x="371474" y="1732253"/>
          <a:ext cx="4172243" cy="616440"/>
        </p:xfrm>
        <a:graphic>
          <a:graphicData uri="http://schemas.openxmlformats.org/drawingml/2006/table">
            <a:tbl>
              <a:tblPr bandRow="1">
                <a:tableStyleId>{2D5ABB26-0587-4C30-8999-92F81FD0307C}</a:tableStyleId>
              </a:tblPr>
              <a:tblGrid>
                <a:gridCol w="1437770">
                  <a:extLst>
                    <a:ext uri="{9D8B030D-6E8A-4147-A177-3AD203B41FA5}">
                      <a16:colId xmlns:a16="http://schemas.microsoft.com/office/drawing/2014/main" val="2773403553"/>
                    </a:ext>
                  </a:extLst>
                </a:gridCol>
                <a:gridCol w="2734473">
                  <a:extLst>
                    <a:ext uri="{9D8B030D-6E8A-4147-A177-3AD203B41FA5}">
                      <a16:colId xmlns:a16="http://schemas.microsoft.com/office/drawing/2014/main" val="1498745605"/>
                    </a:ext>
                  </a:extLst>
                </a:gridCol>
              </a:tblGrid>
              <a:tr h="156038">
                <a:tc>
                  <a:txBody>
                    <a:bodyPr/>
                    <a:lstStyle/>
                    <a:p>
                      <a:pPr algn="l"/>
                      <a:endParaRPr lang="de-AT" sz="1100">
                        <a:solidFill>
                          <a:schemeClr val="tx1"/>
                        </a:solidFill>
                        <a:latin typeface="+mn-lt"/>
                      </a:endParaRPr>
                    </a:p>
                  </a:txBody>
                  <a:tcPr marL="0" marT="36000" marB="36000"/>
                </a:tc>
                <a:tc>
                  <a:txBody>
                    <a:bodyPr/>
                    <a:lstStyle/>
                    <a:p>
                      <a:pPr lvl="0" algn="l">
                        <a:buNone/>
                      </a:pPr>
                      <a:r>
                        <a:rPr lang="en-GB" sz="1100" b="1" i="0" u="none" strike="noStrike" noProof="0" dirty="0">
                          <a:solidFill>
                            <a:schemeClr val="tx1"/>
                          </a:solidFill>
                        </a:rPr>
                        <a:t>Fashion/Outdoor– e-</a:t>
                      </a:r>
                      <a:r>
                        <a:rPr lang="pl-PL" sz="1100" b="1" i="0" u="none" strike="noStrike" noProof="0" dirty="0">
                          <a:solidFill>
                            <a:schemeClr val="tx1"/>
                          </a:solidFill>
                        </a:rPr>
                        <a:t>c</a:t>
                      </a:r>
                      <a:r>
                        <a:rPr lang="en-GB" sz="1100" b="1" i="0" u="none" strike="noStrike" noProof="0" dirty="0" err="1">
                          <a:solidFill>
                            <a:schemeClr val="tx1"/>
                          </a:solidFill>
                        </a:rPr>
                        <a:t>ommerce</a:t>
                      </a:r>
                      <a:endParaRPr lang="en-US" sz="1100" dirty="0">
                        <a:solidFill>
                          <a:schemeClr val="tx1"/>
                        </a:solidFill>
                      </a:endParaRPr>
                    </a:p>
                  </a:txBody>
                  <a:tcPr marL="0" marT="36000" marB="36000"/>
                </a:tc>
                <a:extLst>
                  <a:ext uri="{0D108BD9-81ED-4DB2-BD59-A6C34878D82A}">
                    <a16:rowId xmlns:a16="http://schemas.microsoft.com/office/drawing/2014/main" val="2497511911"/>
                  </a:ext>
                </a:extLst>
              </a:tr>
              <a:tr h="156038">
                <a:tc>
                  <a:txBody>
                    <a:bodyPr/>
                    <a:lstStyle/>
                    <a:p>
                      <a:pPr marL="0" algn="l" defTabSz="914400" rtl="0" eaLnBrk="1" latinLnBrk="0" hangingPunct="1"/>
                      <a:r>
                        <a:rPr kumimoji="0" lang="de-AT" sz="1000" b="1" i="0" u="none" strike="noStrike" kern="0" cap="none" spc="0" normalizeH="0" baseline="0" dirty="0">
                          <a:ln>
                            <a:noFill/>
                          </a:ln>
                          <a:solidFill>
                            <a:prstClr val="black">
                              <a:lumMod val="65000"/>
                              <a:lumOff val="35000"/>
                            </a:prstClr>
                          </a:solidFill>
                          <a:effectLst/>
                          <a:uLnTx/>
                          <a:uFillTx/>
                          <a:latin typeface="Roboto"/>
                          <a:ea typeface="+mn-ea"/>
                          <a:cs typeface="+mn-cs"/>
                        </a:rPr>
                        <a:t>Location</a:t>
                      </a:r>
                      <a:endParaRPr kumimoji="0" lang="en-GB" sz="1000" b="1" i="0" u="none" strike="noStrike" kern="0" cap="none" spc="0" normalizeH="0" baseline="0" dirty="0">
                        <a:ln>
                          <a:noFill/>
                        </a:ln>
                        <a:solidFill>
                          <a:prstClr val="black">
                            <a:lumMod val="65000"/>
                            <a:lumOff val="35000"/>
                          </a:prstClr>
                        </a:solidFill>
                        <a:effectLst/>
                        <a:uLnTx/>
                        <a:uFillTx/>
                        <a:latin typeface="Roboto"/>
                        <a:ea typeface="+mn-ea"/>
                        <a:cs typeface="+mn-cs"/>
                      </a:endParaRPr>
                    </a:p>
                  </a:txBody>
                  <a:tcPr marL="0" marT="36000" marB="36000"/>
                </a:tc>
                <a:tc>
                  <a:txBody>
                    <a:bodyPr/>
                    <a:lstStyle/>
                    <a:p>
                      <a:pPr algn="l"/>
                      <a:r>
                        <a:rPr kumimoji="0" lang="de-AT" sz="1000" b="1" i="0" u="none" strike="noStrike" kern="0" cap="none" spc="0" normalizeH="0" baseline="0" dirty="0">
                          <a:ln>
                            <a:noFill/>
                          </a:ln>
                          <a:solidFill>
                            <a:prstClr val="black">
                              <a:lumMod val="65000"/>
                              <a:lumOff val="35000"/>
                            </a:prstClr>
                          </a:solidFill>
                          <a:effectLst/>
                          <a:uLnTx/>
                          <a:uFillTx/>
                          <a:latin typeface="Roboto"/>
                          <a:ea typeface="+mn-ea"/>
                          <a:cs typeface="+mn-cs"/>
                        </a:rPr>
                        <a:t>Rottenburg, Germany</a:t>
                      </a:r>
                    </a:p>
                    <a:p>
                      <a:pPr algn="l"/>
                      <a:r>
                        <a:rPr kumimoji="0" lang="en-GB" sz="1000" b="1" i="0" u="none" strike="noStrike" kern="0" cap="none" spc="0" normalizeH="0" baseline="0" dirty="0">
                          <a:ln>
                            <a:noFill/>
                          </a:ln>
                          <a:solidFill>
                            <a:prstClr val="black">
                              <a:lumMod val="65000"/>
                              <a:lumOff val="35000"/>
                            </a:prstClr>
                          </a:solidFill>
                          <a:effectLst/>
                          <a:uLnTx/>
                          <a:uFillTx/>
                          <a:latin typeface="Roboto"/>
                          <a:ea typeface="+mn-ea"/>
                          <a:cs typeface="+mn-cs"/>
                        </a:rPr>
                        <a:t>3.000 </a:t>
                      </a:r>
                      <a:r>
                        <a:rPr kumimoji="0" lang="en-US" sz="1000" b="1" i="0" u="none" strike="noStrike" kern="0" cap="none" spc="0" normalizeH="0" baseline="0" dirty="0">
                          <a:ln>
                            <a:noFill/>
                          </a:ln>
                          <a:solidFill>
                            <a:prstClr val="black">
                              <a:lumMod val="65000"/>
                              <a:lumOff val="35000"/>
                            </a:prstClr>
                          </a:solidFill>
                          <a:effectLst/>
                          <a:uLnTx/>
                          <a:uFillTx/>
                          <a:latin typeface="Roboto"/>
                          <a:ea typeface="+mn-ea"/>
                          <a:cs typeface="+mn-cs"/>
                        </a:rPr>
                        <a:t>m²</a:t>
                      </a:r>
                      <a:endParaRPr kumimoji="0" lang="en-GB" sz="1000" b="1" i="0" u="none" strike="noStrike" kern="0" cap="none" spc="0" normalizeH="0" baseline="0" dirty="0">
                        <a:ln>
                          <a:noFill/>
                        </a:ln>
                        <a:solidFill>
                          <a:prstClr val="black">
                            <a:lumMod val="65000"/>
                            <a:lumOff val="35000"/>
                          </a:prstClr>
                        </a:solidFill>
                        <a:effectLst/>
                        <a:uLnTx/>
                        <a:uFillTx/>
                        <a:latin typeface="Roboto"/>
                        <a:ea typeface="+mn-ea"/>
                        <a:cs typeface="+mn-cs"/>
                      </a:endParaRPr>
                    </a:p>
                  </a:txBody>
                  <a:tcPr marL="0" marT="36000" marB="36000"/>
                </a:tc>
                <a:extLst>
                  <a:ext uri="{0D108BD9-81ED-4DB2-BD59-A6C34878D82A}">
                    <a16:rowId xmlns:a16="http://schemas.microsoft.com/office/drawing/2014/main" val="3364930884"/>
                  </a:ext>
                </a:extLst>
              </a:tr>
            </a:tbl>
          </a:graphicData>
        </a:graphic>
      </p:graphicFrame>
      <p:cxnSp>
        <p:nvCxnSpPr>
          <p:cNvPr id="75" name="Straight Connector 7">
            <a:extLst>
              <a:ext uri="{FF2B5EF4-FFF2-40B4-BE49-F238E27FC236}">
                <a16:creationId xmlns:a16="http://schemas.microsoft.com/office/drawing/2014/main" id="{D855E87A-220F-1C3B-10DC-299E39D859F9}"/>
              </a:ext>
            </a:extLst>
          </p:cNvPr>
          <p:cNvCxnSpPr>
            <a:cxnSpLocks/>
          </p:cNvCxnSpPr>
          <p:nvPr/>
        </p:nvCxnSpPr>
        <p:spPr>
          <a:xfrm>
            <a:off x="352065" y="1662729"/>
            <a:ext cx="386219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6" name="Picture 9">
            <a:extLst>
              <a:ext uri="{FF2B5EF4-FFF2-40B4-BE49-F238E27FC236}">
                <a16:creationId xmlns:a16="http://schemas.microsoft.com/office/drawing/2014/main" id="{EFDA3D5C-A6E2-59F5-9402-A323F32F30CB}"/>
              </a:ext>
            </a:extLst>
          </p:cNvPr>
          <p:cNvPicPr>
            <a:picLocks noChangeAspect="1"/>
          </p:cNvPicPr>
          <p:nvPr/>
        </p:nvPicPr>
        <p:blipFill>
          <a:blip r:embed="rId9"/>
          <a:stretch>
            <a:fillRect/>
          </a:stretch>
        </p:blipFill>
        <p:spPr>
          <a:xfrm>
            <a:off x="371745" y="1137431"/>
            <a:ext cx="1234321" cy="427418"/>
          </a:xfrm>
          <a:prstGeom prst="rect">
            <a:avLst/>
          </a:prstGeom>
        </p:spPr>
      </p:pic>
      <p:pic>
        <p:nvPicPr>
          <p:cNvPr id="79" name="Grafik 8">
            <a:extLst>
              <a:ext uri="{FF2B5EF4-FFF2-40B4-BE49-F238E27FC236}">
                <a16:creationId xmlns:a16="http://schemas.microsoft.com/office/drawing/2014/main" id="{65B24D45-7201-2919-CB74-41B1068F1695}"/>
              </a:ext>
            </a:extLst>
          </p:cNvPr>
          <p:cNvPicPr>
            <a:picLocks noChangeAspect="1"/>
          </p:cNvPicPr>
          <p:nvPr/>
        </p:nvPicPr>
        <p:blipFill>
          <a:blip r:embed="rId10"/>
          <a:stretch>
            <a:fillRect/>
          </a:stretch>
        </p:blipFill>
        <p:spPr>
          <a:xfrm>
            <a:off x="6420823" y="1241452"/>
            <a:ext cx="1716147" cy="1137721"/>
          </a:xfrm>
          <a:prstGeom prst="rect">
            <a:avLst/>
          </a:prstGeom>
          <a:effectLst>
            <a:outerShdw blurRad="50800" dist="38100" dir="2700000" algn="tl" rotWithShape="0">
              <a:prstClr val="black">
                <a:alpha val="40000"/>
              </a:prstClr>
            </a:outerShdw>
          </a:effectLst>
        </p:spPr>
      </p:pic>
      <p:pic>
        <p:nvPicPr>
          <p:cNvPr id="80" name="Grafik 4">
            <a:extLst>
              <a:ext uri="{FF2B5EF4-FFF2-40B4-BE49-F238E27FC236}">
                <a16:creationId xmlns:a16="http://schemas.microsoft.com/office/drawing/2014/main" id="{E1D0F569-2869-D448-4649-E4621EBAAA02}"/>
              </a:ext>
            </a:extLst>
          </p:cNvPr>
          <p:cNvPicPr>
            <a:picLocks noChangeAspect="1"/>
          </p:cNvPicPr>
          <p:nvPr/>
        </p:nvPicPr>
        <p:blipFill>
          <a:blip r:embed="rId11"/>
          <a:stretch>
            <a:fillRect/>
          </a:stretch>
        </p:blipFill>
        <p:spPr>
          <a:xfrm>
            <a:off x="4390786" y="1241452"/>
            <a:ext cx="1705750" cy="1130829"/>
          </a:xfrm>
          <a:prstGeom prst="rect">
            <a:avLst/>
          </a:prstGeom>
          <a:effectLst>
            <a:outerShdw blurRad="50800" dist="38100" dir="2700000" algn="tl" rotWithShape="0">
              <a:prstClr val="black">
                <a:alpha val="40000"/>
              </a:prstClr>
            </a:outerShdw>
          </a:effectLst>
        </p:spPr>
      </p:pic>
      <p:sp>
        <p:nvSpPr>
          <p:cNvPr id="81" name="Textfeld 5">
            <a:extLst>
              <a:ext uri="{FF2B5EF4-FFF2-40B4-BE49-F238E27FC236}">
                <a16:creationId xmlns:a16="http://schemas.microsoft.com/office/drawing/2014/main" id="{8D0C6E8B-61EF-4487-9DE6-B08CDEE957C3}"/>
              </a:ext>
            </a:extLst>
          </p:cNvPr>
          <p:cNvSpPr txBox="1"/>
          <p:nvPr/>
        </p:nvSpPr>
        <p:spPr>
          <a:xfrm>
            <a:off x="7950605" y="5758024"/>
            <a:ext cx="4241395" cy="523220"/>
          </a:xfrm>
          <a:prstGeom prst="rect">
            <a:avLst/>
          </a:prstGeom>
          <a:noFill/>
        </p:spPr>
        <p:txBody>
          <a:bodyPr wrap="square">
            <a:spAutoFit/>
          </a:bodyPr>
          <a:lstStyle/>
          <a:p>
            <a:pPr algn="ctr"/>
            <a:r>
              <a:rPr lang="pl-PL" sz="1400" b="1" i="1" dirty="0">
                <a:solidFill>
                  <a:prstClr val="black"/>
                </a:solidFill>
                <a:latin typeface="Roboto" pitchFamily="2" charset="0"/>
                <a:ea typeface="Roboto" pitchFamily="2" charset="0"/>
              </a:rPr>
              <a:t>W</a:t>
            </a:r>
            <a:r>
              <a:rPr lang="en-US" sz="1400" b="1" i="1" dirty="0">
                <a:solidFill>
                  <a:prstClr val="black"/>
                </a:solidFill>
                <a:latin typeface="Roboto" pitchFamily="2" charset="0"/>
                <a:ea typeface="Roboto" pitchFamily="2" charset="0"/>
              </a:rPr>
              <a:t> 2016</a:t>
            </a:r>
            <a:r>
              <a:rPr lang="pl-PL" sz="1400" b="1" i="1" dirty="0">
                <a:solidFill>
                  <a:prstClr val="black"/>
                </a:solidFill>
                <a:latin typeface="Roboto" pitchFamily="2" charset="0"/>
                <a:ea typeface="Roboto" pitchFamily="2" charset="0"/>
              </a:rPr>
              <a:t> </a:t>
            </a:r>
            <a:r>
              <a:rPr lang="en-US" sz="1400" b="1" i="1" dirty="0" err="1">
                <a:solidFill>
                  <a:prstClr val="black"/>
                </a:solidFill>
                <a:latin typeface="Roboto" pitchFamily="2" charset="0"/>
                <a:ea typeface="Roboto" pitchFamily="2" charset="0"/>
              </a:rPr>
              <a:t>Bergfreunde</a:t>
            </a:r>
            <a:r>
              <a:rPr lang="en-US" sz="1400" b="1" i="1" dirty="0">
                <a:solidFill>
                  <a:prstClr val="black"/>
                </a:solidFill>
                <a:latin typeface="Roboto" pitchFamily="2" charset="0"/>
                <a:ea typeface="Roboto" pitchFamily="2" charset="0"/>
              </a:rPr>
              <a:t> were ranked No. 11 
in their market segment </a:t>
            </a:r>
            <a:r>
              <a:rPr kumimoji="0" lang="de-DE" sz="1400" b="1" i="1" u="none" strike="noStrike" kern="1200" cap="none" spc="0" normalizeH="0" baseline="0" noProof="0" dirty="0">
                <a:ln>
                  <a:noFill/>
                </a:ln>
                <a:solidFill>
                  <a:prstClr val="black"/>
                </a:solidFill>
                <a:effectLst/>
                <a:uLnTx/>
                <a:uFillTx/>
                <a:latin typeface="Roboto" pitchFamily="2" charset="0"/>
                <a:ea typeface="Roboto" pitchFamily="2" charset="0"/>
                <a:cs typeface="+mn-cs"/>
              </a:rPr>
              <a:t>– 2023 </a:t>
            </a:r>
            <a:r>
              <a:rPr kumimoji="0" lang="de-DE" sz="1400" b="1" i="1" u="none" strike="noStrike" kern="1200" cap="none" spc="0" normalizeH="0" baseline="0" noProof="0" dirty="0" err="1">
                <a:ln>
                  <a:noFill/>
                </a:ln>
                <a:solidFill>
                  <a:prstClr val="black"/>
                </a:solidFill>
                <a:effectLst/>
                <a:uLnTx/>
                <a:uFillTx/>
                <a:latin typeface="Roboto" pitchFamily="2" charset="0"/>
                <a:ea typeface="Roboto" pitchFamily="2" charset="0"/>
                <a:cs typeface="+mn-cs"/>
              </a:rPr>
              <a:t>they</a:t>
            </a:r>
            <a:r>
              <a:rPr kumimoji="0" lang="de-DE" sz="1400" b="1" i="1" u="none" strike="noStrike" kern="1200" cap="none" spc="0" normalizeH="0" baseline="0" noProof="0" dirty="0">
                <a:ln>
                  <a:noFill/>
                </a:ln>
                <a:solidFill>
                  <a:prstClr val="black"/>
                </a:solidFill>
                <a:effectLst/>
                <a:uLnTx/>
                <a:uFillTx/>
                <a:latin typeface="Roboto" pitchFamily="2" charset="0"/>
                <a:ea typeface="Roboto" pitchFamily="2" charset="0"/>
                <a:cs typeface="+mn-cs"/>
              </a:rPr>
              <a:t> </a:t>
            </a:r>
            <a:r>
              <a:rPr kumimoji="0" lang="de-DE" sz="1400" b="1" i="1" u="none" strike="noStrike" kern="1200" cap="none" spc="0" normalizeH="0" baseline="0" noProof="0" dirty="0" err="1">
                <a:ln>
                  <a:noFill/>
                </a:ln>
                <a:solidFill>
                  <a:prstClr val="black"/>
                </a:solidFill>
                <a:effectLst/>
                <a:uLnTx/>
                <a:uFillTx/>
                <a:latin typeface="Roboto" pitchFamily="2" charset="0"/>
                <a:ea typeface="Roboto" pitchFamily="2" charset="0"/>
                <a:cs typeface="+mn-cs"/>
              </a:rPr>
              <a:t>ranked</a:t>
            </a:r>
            <a:r>
              <a:rPr kumimoji="0" lang="de-DE" sz="1400" b="1" i="1" u="none" strike="noStrike" kern="1200" cap="none" spc="0" normalizeH="0" baseline="0" noProof="0" dirty="0">
                <a:ln>
                  <a:noFill/>
                </a:ln>
                <a:solidFill>
                  <a:prstClr val="black"/>
                </a:solidFill>
                <a:effectLst/>
                <a:uLnTx/>
                <a:uFillTx/>
                <a:latin typeface="Roboto" pitchFamily="2" charset="0"/>
                <a:ea typeface="Roboto" pitchFamily="2" charset="0"/>
                <a:cs typeface="+mn-cs"/>
              </a:rPr>
              <a:t> </a:t>
            </a:r>
            <a:r>
              <a:rPr kumimoji="0" lang="de-DE" sz="1400" b="1" i="1" u="none" strike="noStrike" kern="1200" cap="none" spc="0" normalizeH="0" baseline="0" noProof="0" dirty="0" err="1">
                <a:ln>
                  <a:noFill/>
                </a:ln>
                <a:solidFill>
                  <a:prstClr val="black"/>
                </a:solidFill>
                <a:effectLst/>
                <a:uLnTx/>
                <a:uFillTx/>
                <a:latin typeface="Roboto" pitchFamily="2" charset="0"/>
                <a:ea typeface="Roboto" pitchFamily="2" charset="0"/>
                <a:cs typeface="+mn-cs"/>
              </a:rPr>
              <a:t>No</a:t>
            </a:r>
            <a:r>
              <a:rPr kumimoji="0" lang="de-DE" sz="1400" b="1" i="1" u="none" strike="noStrike" kern="1200" cap="none" spc="0" normalizeH="0" baseline="0" noProof="0" dirty="0">
                <a:ln>
                  <a:noFill/>
                </a:ln>
                <a:solidFill>
                  <a:prstClr val="black"/>
                </a:solidFill>
                <a:effectLst/>
                <a:uLnTx/>
                <a:uFillTx/>
                <a:latin typeface="Roboto" pitchFamily="2" charset="0"/>
                <a:ea typeface="Roboto" pitchFamily="2" charset="0"/>
                <a:cs typeface="+mn-cs"/>
              </a:rPr>
              <a:t>. 1.</a:t>
            </a:r>
            <a:endParaRPr lang="de-DE" sz="1400" dirty="0"/>
          </a:p>
        </p:txBody>
      </p:sp>
      <p:sp>
        <p:nvSpPr>
          <p:cNvPr id="82" name="TextBox 15">
            <a:extLst>
              <a:ext uri="{FF2B5EF4-FFF2-40B4-BE49-F238E27FC236}">
                <a16:creationId xmlns:a16="http://schemas.microsoft.com/office/drawing/2014/main" id="{70D87703-88D5-95B1-6CB9-DC2D6B7FFD6B}"/>
              </a:ext>
            </a:extLst>
          </p:cNvPr>
          <p:cNvSpPr txBox="1"/>
          <p:nvPr/>
        </p:nvSpPr>
        <p:spPr>
          <a:xfrm>
            <a:off x="8331220" y="1212446"/>
            <a:ext cx="3713295" cy="1038746"/>
          </a:xfrm>
          <a:prstGeom prst="rect">
            <a:avLst/>
          </a:prstGeom>
          <a:noFill/>
        </p:spPr>
        <p:txBody>
          <a:bodyPr wrap="square">
            <a:spAutoFit/>
          </a:bodyPr>
          <a:lstStyle/>
          <a:p>
            <a:r>
              <a:rPr lang="de-DE" sz="1050" i="1" dirty="0"/>
              <a:t>"</a:t>
            </a:r>
            <a:r>
              <a:rPr lang="pl-PL" sz="1000" b="1" dirty="0"/>
              <a:t> Rozbudowa systemu AutoStore jest niezwykle łatwa.</a:t>
            </a:r>
            <a:r>
              <a:rPr lang="pl-PL" sz="1000" dirty="0"/>
              <a:t> </a:t>
            </a:r>
          </a:p>
          <a:p>
            <a:r>
              <a:rPr lang="pl-PL" sz="1000" b="1" dirty="0"/>
              <a:t>W tym konkretnym przypadku łączymy dwie jednostki magazynowe za pomocą systemu przenośników lub bezpośrednio siatką aluminiową</a:t>
            </a:r>
            <a:r>
              <a:rPr lang="de-DE" sz="1000" b="1" kern="0" dirty="0">
                <a:solidFill>
                  <a:prstClr val="black">
                    <a:lumMod val="65000"/>
                    <a:lumOff val="35000"/>
                  </a:prstClr>
                </a:solidFill>
                <a:latin typeface="Roboto"/>
              </a:rPr>
              <a:t>.“</a:t>
            </a:r>
          </a:p>
          <a:p>
            <a:endParaRPr lang="en-GB" sz="1100" dirty="0"/>
          </a:p>
          <a:p>
            <a:r>
              <a:rPr lang="en-GB" sz="1000" dirty="0"/>
              <a:t>-</a:t>
            </a:r>
            <a:r>
              <a:rPr lang="en-GB" sz="1000" kern="0" dirty="0">
                <a:solidFill>
                  <a:prstClr val="black">
                    <a:lumMod val="65000"/>
                    <a:lumOff val="35000"/>
                  </a:prstClr>
                </a:solidFill>
                <a:latin typeface="Roboto"/>
              </a:rPr>
              <a:t>Thomas Klein, Head of </a:t>
            </a:r>
            <a:r>
              <a:rPr lang="en-GB" sz="1000" kern="0" dirty="0" err="1">
                <a:solidFill>
                  <a:prstClr val="black">
                    <a:lumMod val="65000"/>
                    <a:lumOff val="35000"/>
                  </a:prstClr>
                </a:solidFill>
                <a:latin typeface="Roboto"/>
              </a:rPr>
              <a:t>Fulfillment</a:t>
            </a:r>
            <a:r>
              <a:rPr lang="en-GB" sz="1000" kern="0" dirty="0">
                <a:solidFill>
                  <a:prstClr val="black">
                    <a:lumMod val="65000"/>
                    <a:lumOff val="35000"/>
                  </a:prstClr>
                </a:solidFill>
                <a:latin typeface="Roboto"/>
              </a:rPr>
              <a:t>, Bergfreunde.de</a:t>
            </a:r>
          </a:p>
        </p:txBody>
      </p:sp>
      <p:sp>
        <p:nvSpPr>
          <p:cNvPr id="3" name="Title 1">
            <a:extLst>
              <a:ext uri="{FF2B5EF4-FFF2-40B4-BE49-F238E27FC236}">
                <a16:creationId xmlns:a16="http://schemas.microsoft.com/office/drawing/2014/main" id="{898387D6-47CD-4649-8617-727B41B08C10}"/>
              </a:ext>
            </a:extLst>
          </p:cNvPr>
          <p:cNvSpPr txBox="1">
            <a:spLocks/>
          </p:cNvSpPr>
          <p:nvPr/>
        </p:nvSpPr>
        <p:spPr>
          <a:xfrm>
            <a:off x="666000" y="540000"/>
            <a:ext cx="10852900" cy="576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b="1" i="0" kern="1200" baseline="0">
                <a:solidFill>
                  <a:schemeClr val="tx1"/>
                </a:solidFill>
                <a:latin typeface="Arial" panose="020B0604020202020204" pitchFamily="34" charset="0"/>
                <a:ea typeface="+mj-ea"/>
                <a:cs typeface="Arial" panose="020B0604020202020204" pitchFamily="34" charset="0"/>
              </a:defRPr>
            </a:lvl1pPr>
          </a:lstStyle>
          <a:p>
            <a:r>
              <a:rPr lang="pl-PL" sz="3200" b="1" dirty="0">
                <a:solidFill>
                  <a:schemeClr val="tx1"/>
                </a:solidFill>
                <a:latin typeface="+mn-lt"/>
                <a:ea typeface="CircularXX Trial" pitchFamily="34" charset="-122"/>
                <a:cs typeface="+mn-cs"/>
              </a:rPr>
              <a:t>Rozbudowy instalacji </a:t>
            </a:r>
            <a:r>
              <a:rPr lang="en-US" sz="3200" b="1" dirty="0">
                <a:solidFill>
                  <a:schemeClr val="tx1"/>
                </a:solidFill>
                <a:latin typeface="+mn-lt"/>
                <a:ea typeface="CircularXX Trial" pitchFamily="34" charset="-122"/>
                <a:cs typeface="+mn-cs"/>
              </a:rPr>
              <a:t>AutoStore </a:t>
            </a:r>
            <a:r>
              <a:rPr lang="pl-PL" sz="3200" b="1" dirty="0">
                <a:solidFill>
                  <a:schemeClr val="tx1"/>
                </a:solidFill>
                <a:latin typeface="+mn-lt"/>
                <a:ea typeface="CircularXX Trial" pitchFamily="34" charset="-122"/>
                <a:cs typeface="+mn-cs"/>
              </a:rPr>
              <a:t>w </a:t>
            </a:r>
            <a:r>
              <a:rPr lang="en-US" sz="3200" b="1" dirty="0">
                <a:solidFill>
                  <a:schemeClr val="tx1"/>
                </a:solidFill>
                <a:latin typeface="+mn-lt"/>
                <a:ea typeface="CircularXX Trial" pitchFamily="34" charset="-122"/>
                <a:cs typeface="+mn-cs"/>
              </a:rPr>
              <a:t>Bergfreunde.de</a:t>
            </a:r>
            <a:endParaRPr kumimoji="0" lang="en-NO" sz="3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5981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307ABE-46D8-D056-8C03-9CE027958191}"/>
            </a:ext>
          </a:extLst>
        </p:cNvPr>
        <p:cNvGrpSpPr/>
        <p:nvPr/>
      </p:nvGrpSpPr>
      <p:grpSpPr>
        <a:xfrm>
          <a:off x="0" y="0"/>
          <a:ext cx="0" cy="0"/>
          <a:chOff x="0" y="0"/>
          <a:chExt cx="0" cy="0"/>
        </a:xfrm>
      </p:grpSpPr>
      <p:pic>
        <p:nvPicPr>
          <p:cNvPr id="9" name="Picture Placeholder 8" descr="A black and red machine in a room&#10;&#10;AI-generated content may be incorrect.">
            <a:extLst>
              <a:ext uri="{FF2B5EF4-FFF2-40B4-BE49-F238E27FC236}">
                <a16:creationId xmlns:a16="http://schemas.microsoft.com/office/drawing/2014/main" id="{F90E3B57-6C4B-3AA9-6CF5-507F29FB1F6C}"/>
              </a:ext>
            </a:extLst>
          </p:cNvPr>
          <p:cNvPicPr>
            <a:picLocks noGrp="1" noChangeAspect="1"/>
          </p:cNvPicPr>
          <p:nvPr>
            <p:ph type="pic" sz="quarter" idx="12"/>
          </p:nvPr>
        </p:nvPicPr>
        <p:blipFill>
          <a:blip r:embed="rId3"/>
          <a:srcRect l="13513" r="19381" b="2999"/>
          <a:stretch/>
        </p:blipFill>
        <p:spPr>
          <a:xfrm>
            <a:off x="5846794" y="1443882"/>
            <a:ext cx="5808711" cy="4874118"/>
          </a:xfrm>
        </p:spPr>
      </p:pic>
      <p:sp>
        <p:nvSpPr>
          <p:cNvPr id="3" name="Title 2">
            <a:extLst>
              <a:ext uri="{FF2B5EF4-FFF2-40B4-BE49-F238E27FC236}">
                <a16:creationId xmlns:a16="http://schemas.microsoft.com/office/drawing/2014/main" id="{D600178F-A91C-E897-BA73-4AAD76677147}"/>
              </a:ext>
            </a:extLst>
          </p:cNvPr>
          <p:cNvSpPr>
            <a:spLocks noGrp="1"/>
          </p:cNvSpPr>
          <p:nvPr>
            <p:ph type="title"/>
          </p:nvPr>
        </p:nvSpPr>
        <p:spPr>
          <a:xfrm>
            <a:off x="665998" y="540000"/>
            <a:ext cx="8782801" cy="576000"/>
          </a:xfrm>
        </p:spPr>
        <p:txBody>
          <a:bodyPr/>
          <a:lstStyle/>
          <a:p>
            <a:r>
              <a:rPr lang="en-GB" dirty="0">
                <a:solidFill>
                  <a:schemeClr val="tx2"/>
                </a:solidFill>
              </a:rPr>
              <a:t>02</a:t>
            </a:r>
            <a:r>
              <a:rPr lang="en-GB" dirty="0"/>
              <a:t> </a:t>
            </a:r>
            <a:r>
              <a:rPr lang="pl-PL" sz="3600" dirty="0">
                <a:solidFill>
                  <a:schemeClr val="tx1">
                    <a:lumMod val="85000"/>
                    <a:lumOff val="15000"/>
                  </a:schemeClr>
                </a:solidFill>
                <a:latin typeface="Arial" panose="020B0604020202020204" pitchFamily="34" charset="0"/>
                <a:cs typeface="Arial" panose="020B0604020202020204" pitchFamily="34" charset="0"/>
              </a:rPr>
              <a:t>Niezrównana dostępność systemu</a:t>
            </a:r>
            <a:endParaRPr lang="en-GB" dirty="0">
              <a:solidFill>
                <a:schemeClr val="tx2"/>
              </a:solidFill>
            </a:endParaRPr>
          </a:p>
        </p:txBody>
      </p:sp>
      <p:sp>
        <p:nvSpPr>
          <p:cNvPr id="11" name="Freeform 10">
            <a:extLst>
              <a:ext uri="{FF2B5EF4-FFF2-40B4-BE49-F238E27FC236}">
                <a16:creationId xmlns:a16="http://schemas.microsoft.com/office/drawing/2014/main" id="{36D5AA0E-67C4-98CE-870C-275B2C3E9D31}"/>
              </a:ext>
            </a:extLst>
          </p:cNvPr>
          <p:cNvSpPr/>
          <p:nvPr/>
        </p:nvSpPr>
        <p:spPr>
          <a:xfrm>
            <a:off x="3457575" y="2304000"/>
            <a:ext cx="3024000" cy="3024000"/>
          </a:xfrm>
          <a:custGeom>
            <a:avLst/>
            <a:gdLst>
              <a:gd name="connsiteX0" fmla="*/ 139557 w 5288174"/>
              <a:gd name="connsiteY0" fmla="*/ 0 h 3096000"/>
              <a:gd name="connsiteX1" fmla="*/ 751556 w 5288174"/>
              <a:gd name="connsiteY1" fmla="*/ 0 h 3096000"/>
              <a:gd name="connsiteX2" fmla="*/ 1971731 w 5288174"/>
              <a:gd name="connsiteY2" fmla="*/ 0 h 3096000"/>
              <a:gd name="connsiteX3" fmla="*/ 3316443 w 5288174"/>
              <a:gd name="connsiteY3" fmla="*/ 0 h 3096000"/>
              <a:gd name="connsiteX4" fmla="*/ 3928442 w 5288174"/>
              <a:gd name="connsiteY4" fmla="*/ 0 h 3096000"/>
              <a:gd name="connsiteX5" fmla="*/ 5148617 w 5288174"/>
              <a:gd name="connsiteY5" fmla="*/ 0 h 3096000"/>
              <a:gd name="connsiteX6" fmla="*/ 5288174 w 5288174"/>
              <a:gd name="connsiteY6" fmla="*/ 141011 h 3096000"/>
              <a:gd name="connsiteX7" fmla="*/ 5288174 w 5288174"/>
              <a:gd name="connsiteY7" fmla="*/ 1545011 h 3096000"/>
              <a:gd name="connsiteX8" fmla="*/ 5288174 w 5288174"/>
              <a:gd name="connsiteY8" fmla="*/ 1550989 h 3096000"/>
              <a:gd name="connsiteX9" fmla="*/ 5288174 w 5288174"/>
              <a:gd name="connsiteY9" fmla="*/ 2954989 h 3096000"/>
              <a:gd name="connsiteX10" fmla="*/ 5148617 w 5288174"/>
              <a:gd name="connsiteY10" fmla="*/ 3096000 h 3096000"/>
              <a:gd name="connsiteX11" fmla="*/ 3928442 w 5288174"/>
              <a:gd name="connsiteY11" fmla="*/ 3096000 h 3096000"/>
              <a:gd name="connsiteX12" fmla="*/ 3316443 w 5288174"/>
              <a:gd name="connsiteY12" fmla="*/ 3096000 h 3096000"/>
              <a:gd name="connsiteX13" fmla="*/ 1971731 w 5288174"/>
              <a:gd name="connsiteY13" fmla="*/ 3096000 h 3096000"/>
              <a:gd name="connsiteX14" fmla="*/ 751556 w 5288174"/>
              <a:gd name="connsiteY14" fmla="*/ 3096000 h 3096000"/>
              <a:gd name="connsiteX15" fmla="*/ 139557 w 5288174"/>
              <a:gd name="connsiteY15" fmla="*/ 3096000 h 3096000"/>
              <a:gd name="connsiteX16" fmla="*/ 0 w 5288174"/>
              <a:gd name="connsiteY16" fmla="*/ 2954989 h 3096000"/>
              <a:gd name="connsiteX17" fmla="*/ 0 w 5288174"/>
              <a:gd name="connsiteY17" fmla="*/ 1550989 h 3096000"/>
              <a:gd name="connsiteX18" fmla="*/ 0 w 5288174"/>
              <a:gd name="connsiteY18" fmla="*/ 1545011 h 3096000"/>
              <a:gd name="connsiteX19" fmla="*/ 0 w 5288174"/>
              <a:gd name="connsiteY19" fmla="*/ 141011 h 3096000"/>
              <a:gd name="connsiteX20" fmla="*/ 139557 w 5288174"/>
              <a:gd name="connsiteY20"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88174" h="3096000">
                <a:moveTo>
                  <a:pt x="139557" y="0"/>
                </a:moveTo>
                <a:lnTo>
                  <a:pt x="751556" y="0"/>
                </a:lnTo>
                <a:lnTo>
                  <a:pt x="1971731" y="0"/>
                </a:lnTo>
                <a:lnTo>
                  <a:pt x="3316443" y="0"/>
                </a:lnTo>
                <a:lnTo>
                  <a:pt x="3928442" y="0"/>
                </a:lnTo>
                <a:lnTo>
                  <a:pt x="5148617" y="0"/>
                </a:lnTo>
                <a:cubicBezTo>
                  <a:pt x="5225692" y="0"/>
                  <a:pt x="5288174" y="63133"/>
                  <a:pt x="5288174" y="141011"/>
                </a:cubicBezTo>
                <a:lnTo>
                  <a:pt x="5288174" y="1545011"/>
                </a:lnTo>
                <a:lnTo>
                  <a:pt x="5288174" y="1550989"/>
                </a:lnTo>
                <a:lnTo>
                  <a:pt x="5288174" y="2954989"/>
                </a:lnTo>
                <a:cubicBezTo>
                  <a:pt x="5288174" y="3032867"/>
                  <a:pt x="5225692" y="3096000"/>
                  <a:pt x="5148617" y="3096000"/>
                </a:cubicBezTo>
                <a:lnTo>
                  <a:pt x="3928442" y="3096000"/>
                </a:lnTo>
                <a:lnTo>
                  <a:pt x="3316443" y="3096000"/>
                </a:lnTo>
                <a:lnTo>
                  <a:pt x="1971731" y="3096000"/>
                </a:lnTo>
                <a:lnTo>
                  <a:pt x="751556" y="3096000"/>
                </a:lnTo>
                <a:lnTo>
                  <a:pt x="139557" y="3096000"/>
                </a:lnTo>
                <a:cubicBezTo>
                  <a:pt x="62482" y="3096000"/>
                  <a:pt x="0" y="3032867"/>
                  <a:pt x="0" y="2954989"/>
                </a:cubicBezTo>
                <a:lnTo>
                  <a:pt x="0" y="1550989"/>
                </a:lnTo>
                <a:lnTo>
                  <a:pt x="0" y="1545011"/>
                </a:lnTo>
                <a:lnTo>
                  <a:pt x="0" y="141011"/>
                </a:lnTo>
                <a:cubicBezTo>
                  <a:pt x="0" y="63133"/>
                  <a:pt x="62482" y="0"/>
                  <a:pt x="13955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1999"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Text Placeholder 4">
            <a:extLst>
              <a:ext uri="{FF2B5EF4-FFF2-40B4-BE49-F238E27FC236}">
                <a16:creationId xmlns:a16="http://schemas.microsoft.com/office/drawing/2014/main" id="{5B385D98-6E48-331B-01BC-A9EE5EBAFBF1}"/>
              </a:ext>
            </a:extLst>
          </p:cNvPr>
          <p:cNvSpPr txBox="1">
            <a:spLocks/>
          </p:cNvSpPr>
          <p:nvPr/>
        </p:nvSpPr>
        <p:spPr>
          <a:xfrm>
            <a:off x="1188000" y="2761371"/>
            <a:ext cx="5105762" cy="2503746"/>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fontAlgn="auto">
              <a:lnSpc>
                <a:spcPct val="120000"/>
              </a:lnSpc>
              <a:spcAft>
                <a:spcPts val="0"/>
              </a:spcAft>
              <a:buClrTx/>
              <a:buSzTx/>
              <a:tabLst/>
              <a:defRPr/>
            </a:pPr>
            <a:r>
              <a:rPr lang="pl-PL" sz="3400" b="1" dirty="0">
                <a:solidFill>
                  <a:srgbClr val="FD2730"/>
                </a:solidFill>
                <a:latin typeface="Arial" panose="020B0604020202020204" pitchFamily="34" charset="0"/>
                <a:ea typeface="+mj-ea"/>
                <a:cs typeface="Arial" panose="020B0604020202020204" pitchFamily="34" charset="0"/>
              </a:rPr>
              <a:t>Brak pojedynczego punktu awarii</a:t>
            </a:r>
            <a:endParaRPr lang="en-US" sz="3400" b="1" dirty="0">
              <a:solidFill>
                <a:srgbClr val="FD273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65793732"/>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BA703A-357C-1050-B2F9-C1DC4CC2D0D8}"/>
            </a:ext>
          </a:extLst>
        </p:cNvPr>
        <p:cNvGrpSpPr/>
        <p:nvPr/>
      </p:nvGrpSpPr>
      <p:grpSpPr>
        <a:xfrm>
          <a:off x="0" y="0"/>
          <a:ext cx="0" cy="0"/>
          <a:chOff x="0" y="0"/>
          <a:chExt cx="0" cy="0"/>
        </a:xfrm>
      </p:grpSpPr>
      <p:pic>
        <p:nvPicPr>
          <p:cNvPr id="8" name="Picture 36">
            <a:extLst>
              <a:ext uri="{FF2B5EF4-FFF2-40B4-BE49-F238E27FC236}">
                <a16:creationId xmlns:a16="http://schemas.microsoft.com/office/drawing/2014/main" id="{69BAAC97-A2BD-B994-6D2E-FB978F7C86CE}"/>
              </a:ext>
            </a:extLst>
          </p:cNvPr>
          <p:cNvPicPr>
            <a:picLocks/>
          </p:cNvPicPr>
          <p:nvPr/>
        </p:nvPicPr>
        <p:blipFill>
          <a:blip r:embed="rId3"/>
          <a:srcRect t="18003" b="12591"/>
          <a:stretch>
            <a:fillRect/>
          </a:stretch>
        </p:blipFill>
        <p:spPr>
          <a:xfrm>
            <a:off x="684000" y="1440000"/>
            <a:ext cx="5256000" cy="2052000"/>
          </a:xfrm>
          <a:prstGeom prst="roundRect">
            <a:avLst>
              <a:gd name="adj" fmla="val 5695"/>
            </a:avLst>
          </a:prstGeom>
        </p:spPr>
      </p:pic>
      <p:pic>
        <p:nvPicPr>
          <p:cNvPr id="47" name="Picture 37">
            <a:extLst>
              <a:ext uri="{FF2B5EF4-FFF2-40B4-BE49-F238E27FC236}">
                <a16:creationId xmlns:a16="http://schemas.microsoft.com/office/drawing/2014/main" id="{4642EAB3-BC1B-2F53-6687-B821CD04AEFB}"/>
              </a:ext>
            </a:extLst>
          </p:cNvPr>
          <p:cNvPicPr>
            <a:picLocks/>
          </p:cNvPicPr>
          <p:nvPr/>
        </p:nvPicPr>
        <p:blipFill>
          <a:blip r:embed="rId4"/>
          <a:srcRect t="18360" b="12234"/>
          <a:stretch>
            <a:fillRect/>
          </a:stretch>
        </p:blipFill>
        <p:spPr>
          <a:xfrm>
            <a:off x="6264000" y="1440000"/>
            <a:ext cx="5256000" cy="2052000"/>
          </a:xfrm>
          <a:prstGeom prst="roundRect">
            <a:avLst>
              <a:gd name="adj" fmla="val 6410"/>
            </a:avLst>
          </a:prstGeom>
        </p:spPr>
      </p:pic>
      <p:sp>
        <p:nvSpPr>
          <p:cNvPr id="2" name="Title 1">
            <a:extLst>
              <a:ext uri="{FF2B5EF4-FFF2-40B4-BE49-F238E27FC236}">
                <a16:creationId xmlns:a16="http://schemas.microsoft.com/office/drawing/2014/main" id="{C40F509C-69BD-3F21-04DD-2054F6ACB51C}"/>
              </a:ext>
            </a:extLst>
          </p:cNvPr>
          <p:cNvSpPr>
            <a:spLocks noGrp="1"/>
          </p:cNvSpPr>
          <p:nvPr>
            <p:ph type="title"/>
          </p:nvPr>
        </p:nvSpPr>
        <p:spPr/>
        <p:txBody>
          <a:bodyPr/>
          <a:lstStyle/>
          <a:p>
            <a:r>
              <a:rPr lang="pl-PL" dirty="0"/>
              <a:t>Dążymy do perfekcji</a:t>
            </a:r>
            <a:endParaRPr lang="en-GB" dirty="0"/>
          </a:p>
        </p:txBody>
      </p:sp>
      <p:grpSp>
        <p:nvGrpSpPr>
          <p:cNvPr id="17" name="Group 38">
            <a:extLst>
              <a:ext uri="{FF2B5EF4-FFF2-40B4-BE49-F238E27FC236}">
                <a16:creationId xmlns:a16="http://schemas.microsoft.com/office/drawing/2014/main" id="{12963E28-B44F-CA30-613A-B6E38BCFC51B}"/>
              </a:ext>
            </a:extLst>
          </p:cNvPr>
          <p:cNvGrpSpPr>
            <a:grpSpLocks noChangeAspect="1"/>
          </p:cNvGrpSpPr>
          <p:nvPr/>
        </p:nvGrpSpPr>
        <p:grpSpPr>
          <a:xfrm>
            <a:off x="6709273" y="5299520"/>
            <a:ext cx="4237200" cy="413830"/>
            <a:chOff x="4261803" y="4484776"/>
            <a:chExt cx="3692480" cy="360000"/>
          </a:xfrm>
          <a:solidFill>
            <a:schemeClr val="tx2"/>
          </a:solidFill>
        </p:grpSpPr>
        <p:pic>
          <p:nvPicPr>
            <p:cNvPr id="18" name="Graphic 39">
              <a:extLst>
                <a:ext uri="{FF2B5EF4-FFF2-40B4-BE49-F238E27FC236}">
                  <a16:creationId xmlns:a16="http://schemas.microsoft.com/office/drawing/2014/main" id="{708D9E36-ECBA-3817-D9F7-34CC775189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78363" y="4484776"/>
              <a:ext cx="360000" cy="360000"/>
            </a:xfrm>
            <a:prstGeom prst="rect">
              <a:avLst/>
            </a:prstGeom>
          </p:spPr>
        </p:pic>
        <p:pic>
          <p:nvPicPr>
            <p:cNvPr id="20" name="Graphic 40">
              <a:extLst>
                <a:ext uri="{FF2B5EF4-FFF2-40B4-BE49-F238E27FC236}">
                  <a16:creationId xmlns:a16="http://schemas.microsoft.com/office/drawing/2014/main" id="{99E3E430-41CC-1227-2932-132E492949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94923" y="4484776"/>
              <a:ext cx="360000" cy="360000"/>
            </a:xfrm>
            <a:prstGeom prst="rect">
              <a:avLst/>
            </a:prstGeom>
          </p:spPr>
        </p:pic>
        <p:pic>
          <p:nvPicPr>
            <p:cNvPr id="27" name="Graphic 41">
              <a:extLst>
                <a:ext uri="{FF2B5EF4-FFF2-40B4-BE49-F238E27FC236}">
                  <a16:creationId xmlns:a16="http://schemas.microsoft.com/office/drawing/2014/main" id="{F612BD33-67E9-4D34-D882-C0E5485510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61163" y="4484776"/>
              <a:ext cx="360000" cy="360000"/>
            </a:xfrm>
            <a:prstGeom prst="rect">
              <a:avLst/>
            </a:prstGeom>
          </p:spPr>
        </p:pic>
        <p:pic>
          <p:nvPicPr>
            <p:cNvPr id="30" name="Graphic 42">
              <a:extLst>
                <a:ext uri="{FF2B5EF4-FFF2-40B4-BE49-F238E27FC236}">
                  <a16:creationId xmlns:a16="http://schemas.microsoft.com/office/drawing/2014/main" id="{D720234D-0CD0-9DE3-9C35-4245AC72080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11483" y="4484776"/>
              <a:ext cx="360000" cy="360000"/>
            </a:xfrm>
            <a:prstGeom prst="rect">
              <a:avLst/>
            </a:prstGeom>
          </p:spPr>
        </p:pic>
        <p:pic>
          <p:nvPicPr>
            <p:cNvPr id="33" name="Graphic 43">
              <a:extLst>
                <a:ext uri="{FF2B5EF4-FFF2-40B4-BE49-F238E27FC236}">
                  <a16:creationId xmlns:a16="http://schemas.microsoft.com/office/drawing/2014/main" id="{A6FEFFEF-0616-43A2-6243-9B432183642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94283" y="4484776"/>
              <a:ext cx="360000" cy="360000"/>
            </a:xfrm>
            <a:prstGeom prst="rect">
              <a:avLst/>
            </a:prstGeom>
          </p:spPr>
        </p:pic>
        <p:pic>
          <p:nvPicPr>
            <p:cNvPr id="34" name="Graphic 44">
              <a:extLst>
                <a:ext uri="{FF2B5EF4-FFF2-40B4-BE49-F238E27FC236}">
                  <a16:creationId xmlns:a16="http://schemas.microsoft.com/office/drawing/2014/main" id="{62554325-E5F5-88BA-CCD7-ACEEED6B083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928043" y="4484776"/>
              <a:ext cx="360000" cy="360000"/>
            </a:xfrm>
            <a:prstGeom prst="rect">
              <a:avLst/>
            </a:prstGeom>
          </p:spPr>
        </p:pic>
        <p:pic>
          <p:nvPicPr>
            <p:cNvPr id="43" name="Graphic 45">
              <a:extLst>
                <a:ext uri="{FF2B5EF4-FFF2-40B4-BE49-F238E27FC236}">
                  <a16:creationId xmlns:a16="http://schemas.microsoft.com/office/drawing/2014/main" id="{9923FB91-8F21-53CB-799F-97A849AB51B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344603" y="4484776"/>
              <a:ext cx="360000" cy="360000"/>
            </a:xfrm>
            <a:prstGeom prst="rect">
              <a:avLst/>
            </a:prstGeom>
          </p:spPr>
        </p:pic>
        <p:pic>
          <p:nvPicPr>
            <p:cNvPr id="44" name="Graphic 46">
              <a:extLst>
                <a:ext uri="{FF2B5EF4-FFF2-40B4-BE49-F238E27FC236}">
                  <a16:creationId xmlns:a16="http://schemas.microsoft.com/office/drawing/2014/main" id="{E62AB5DB-6ECF-E295-A2D5-687A5261B65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177723" y="4484776"/>
              <a:ext cx="360000" cy="360000"/>
            </a:xfrm>
            <a:prstGeom prst="rect">
              <a:avLst/>
            </a:prstGeom>
          </p:spPr>
        </p:pic>
        <p:pic>
          <p:nvPicPr>
            <p:cNvPr id="45" name="Graphic 47">
              <a:extLst>
                <a:ext uri="{FF2B5EF4-FFF2-40B4-BE49-F238E27FC236}">
                  <a16:creationId xmlns:a16="http://schemas.microsoft.com/office/drawing/2014/main" id="{B37A0B9B-084F-1CE2-165B-CD75176D57B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261803" y="4484776"/>
              <a:ext cx="360000" cy="360000"/>
            </a:xfrm>
            <a:prstGeom prst="rect">
              <a:avLst/>
            </a:prstGeom>
          </p:spPr>
        </p:pic>
      </p:grpSp>
      <p:pic>
        <p:nvPicPr>
          <p:cNvPr id="46" name="Graphic 48">
            <a:extLst>
              <a:ext uri="{FF2B5EF4-FFF2-40B4-BE49-F238E27FC236}">
                <a16:creationId xmlns:a16="http://schemas.microsoft.com/office/drawing/2014/main" id="{152A6F78-07FF-0296-3705-4CD1612B135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89173" y="5270348"/>
            <a:ext cx="468000" cy="468000"/>
          </a:xfrm>
          <a:prstGeom prst="rect">
            <a:avLst/>
          </a:prstGeom>
        </p:spPr>
      </p:pic>
      <p:pic>
        <p:nvPicPr>
          <p:cNvPr id="48" name="Picture 61">
            <a:extLst>
              <a:ext uri="{FF2B5EF4-FFF2-40B4-BE49-F238E27FC236}">
                <a16:creationId xmlns:a16="http://schemas.microsoft.com/office/drawing/2014/main" id="{381CB507-7343-76D2-AF96-DC024306C68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16200000">
            <a:off x="6016966" y="3864248"/>
            <a:ext cx="187200" cy="187200"/>
          </a:xfrm>
          <a:prstGeom prst="rect">
            <a:avLst/>
          </a:prstGeom>
        </p:spPr>
      </p:pic>
      <p:sp>
        <p:nvSpPr>
          <p:cNvPr id="51" name="Text Placeholder 4">
            <a:extLst>
              <a:ext uri="{FF2B5EF4-FFF2-40B4-BE49-F238E27FC236}">
                <a16:creationId xmlns:a16="http://schemas.microsoft.com/office/drawing/2014/main" id="{A3A27801-E931-0251-FD6F-14D09E9505A6}"/>
              </a:ext>
            </a:extLst>
          </p:cNvPr>
          <p:cNvSpPr txBox="1">
            <a:spLocks/>
          </p:cNvSpPr>
          <p:nvPr/>
        </p:nvSpPr>
        <p:spPr>
          <a:xfrm>
            <a:off x="4265055" y="3816000"/>
            <a:ext cx="1239771" cy="55091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en-US" sz="5000" b="1" i="0" u="none" strike="noStrike" kern="1200" cap="none" spc="0" normalizeH="0" baseline="0" noProof="0">
                <a:ln>
                  <a:noFill/>
                </a:ln>
                <a:solidFill>
                  <a:srgbClr val="570303"/>
                </a:solidFill>
                <a:effectLst/>
                <a:uLnTx/>
                <a:uFillTx/>
                <a:latin typeface="Arial" panose="020B0604020202020204" pitchFamily="34" charset="0"/>
                <a:ea typeface="+mn-ea"/>
                <a:cs typeface="Arial" panose="020B0604020202020204" pitchFamily="34" charset="0"/>
              </a:rPr>
              <a:t>90</a:t>
            </a:r>
            <a:r>
              <a:rPr kumimoji="0" lang="en-US" sz="3500" b="0" i="0" u="none" strike="noStrike" kern="1200" cap="none" spc="0" normalizeH="0" baseline="0" noProof="0">
                <a:ln>
                  <a:noFill/>
                </a:ln>
                <a:solidFill>
                  <a:srgbClr val="570303"/>
                </a:solidFill>
                <a:effectLst/>
                <a:uLnTx/>
                <a:uFillTx/>
                <a:latin typeface="Arial" panose="020B0604020202020204" pitchFamily="34" charset="0"/>
                <a:ea typeface="+mn-ea"/>
                <a:cs typeface="Arial" panose="020B0604020202020204" pitchFamily="34" charset="0"/>
              </a:rPr>
              <a:t>%</a:t>
            </a:r>
          </a:p>
        </p:txBody>
      </p:sp>
      <p:sp>
        <p:nvSpPr>
          <p:cNvPr id="52" name="Text Placeholder 4">
            <a:extLst>
              <a:ext uri="{FF2B5EF4-FFF2-40B4-BE49-F238E27FC236}">
                <a16:creationId xmlns:a16="http://schemas.microsoft.com/office/drawing/2014/main" id="{B6C1F39E-2DB2-4061-F558-CFACC101131B}"/>
              </a:ext>
            </a:extLst>
          </p:cNvPr>
          <p:cNvSpPr txBox="1">
            <a:spLocks/>
          </p:cNvSpPr>
          <p:nvPr/>
        </p:nvSpPr>
        <p:spPr>
          <a:xfrm>
            <a:off x="4326753" y="4427999"/>
            <a:ext cx="1239771" cy="55091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lang="pl-PL" sz="1800" dirty="0">
                <a:solidFill>
                  <a:srgbClr val="570303"/>
                </a:solidFill>
                <a:latin typeface="Arial" panose="020B0604020202020204" pitchFamily="34" charset="0"/>
                <a:cs typeface="Arial" panose="020B0604020202020204" pitchFamily="34" charset="0"/>
              </a:rPr>
              <a:t>dostępność</a:t>
            </a:r>
            <a:endParaRPr kumimoji="0" lang="en-US" sz="1800" b="0" i="0" u="none" strike="noStrike" kern="1200" cap="none" spc="0" normalizeH="0" baseline="0" noProof="0" dirty="0">
              <a:ln>
                <a:noFill/>
              </a:ln>
              <a:solidFill>
                <a:srgbClr val="570303"/>
              </a:solidFill>
              <a:effectLst/>
              <a:uLnTx/>
              <a:uFillTx/>
              <a:latin typeface="Arial" panose="020B0604020202020204" pitchFamily="34" charset="0"/>
              <a:ea typeface="+mn-ea"/>
              <a:cs typeface="Arial" panose="020B0604020202020204" pitchFamily="34" charset="0"/>
            </a:endParaRPr>
          </a:p>
        </p:txBody>
      </p:sp>
      <p:sp>
        <p:nvSpPr>
          <p:cNvPr id="54" name="Text Placeholder 4">
            <a:extLst>
              <a:ext uri="{FF2B5EF4-FFF2-40B4-BE49-F238E27FC236}">
                <a16:creationId xmlns:a16="http://schemas.microsoft.com/office/drawing/2014/main" id="{FB030AF1-20C5-BF98-A750-8BF2D43108C5}"/>
              </a:ext>
            </a:extLst>
          </p:cNvPr>
          <p:cNvSpPr txBox="1">
            <a:spLocks/>
          </p:cNvSpPr>
          <p:nvPr/>
        </p:nvSpPr>
        <p:spPr>
          <a:xfrm>
            <a:off x="9584890" y="3816000"/>
            <a:ext cx="1704169" cy="55091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en-US" sz="5000" b="1" i="0" u="none" strike="noStrike" kern="1200" cap="none" spc="0" normalizeH="0" baseline="0" noProof="0">
                <a:ln>
                  <a:noFill/>
                </a:ln>
                <a:solidFill>
                  <a:srgbClr val="570303"/>
                </a:solidFill>
                <a:effectLst/>
                <a:uLnTx/>
                <a:uFillTx/>
                <a:latin typeface="Arial" panose="020B0604020202020204" pitchFamily="34" charset="0"/>
                <a:ea typeface="+mn-ea"/>
                <a:cs typeface="Arial" panose="020B0604020202020204" pitchFamily="34" charset="0"/>
              </a:rPr>
              <a:t>99.7</a:t>
            </a:r>
            <a:r>
              <a:rPr kumimoji="0" lang="en-US" sz="3500" b="0" i="0" u="none" strike="noStrike" kern="1200" cap="none" spc="0" normalizeH="0" baseline="0" noProof="0">
                <a:ln>
                  <a:noFill/>
                </a:ln>
                <a:solidFill>
                  <a:srgbClr val="570303"/>
                </a:solidFill>
                <a:effectLst/>
                <a:uLnTx/>
                <a:uFillTx/>
                <a:latin typeface="Arial" panose="020B0604020202020204" pitchFamily="34" charset="0"/>
                <a:ea typeface="+mn-ea"/>
                <a:cs typeface="Arial" panose="020B0604020202020204" pitchFamily="34" charset="0"/>
              </a:rPr>
              <a:t>%</a:t>
            </a:r>
          </a:p>
        </p:txBody>
      </p:sp>
      <p:sp>
        <p:nvSpPr>
          <p:cNvPr id="55" name="Text Placeholder 4">
            <a:extLst>
              <a:ext uri="{FF2B5EF4-FFF2-40B4-BE49-F238E27FC236}">
                <a16:creationId xmlns:a16="http://schemas.microsoft.com/office/drawing/2014/main" id="{4495728C-D32A-9721-E75B-0DC9280BE672}"/>
              </a:ext>
            </a:extLst>
          </p:cNvPr>
          <p:cNvSpPr txBox="1">
            <a:spLocks/>
          </p:cNvSpPr>
          <p:nvPr/>
        </p:nvSpPr>
        <p:spPr>
          <a:xfrm>
            <a:off x="9570140" y="4428000"/>
            <a:ext cx="1411826" cy="26291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lang="pl-PL" sz="1800" dirty="0">
                <a:solidFill>
                  <a:srgbClr val="570303"/>
                </a:solidFill>
                <a:latin typeface="Arial" panose="020B0604020202020204" pitchFamily="34" charset="0"/>
                <a:cs typeface="Arial" panose="020B0604020202020204" pitchFamily="34" charset="0"/>
              </a:rPr>
              <a:t>dostępność</a:t>
            </a:r>
            <a:endParaRPr kumimoji="0" lang="en-US" sz="1800" b="0" i="0" u="none" strike="noStrike" kern="1200" cap="none" spc="0" normalizeH="0" baseline="0" noProof="0" dirty="0">
              <a:ln>
                <a:noFill/>
              </a:ln>
              <a:solidFill>
                <a:srgbClr val="570303"/>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63555596-D8A1-7A85-BC62-EAC6E31E1103}"/>
              </a:ext>
            </a:extLst>
          </p:cNvPr>
          <p:cNvGrpSpPr/>
          <p:nvPr/>
        </p:nvGrpSpPr>
        <p:grpSpPr>
          <a:xfrm>
            <a:off x="1149006" y="3816000"/>
            <a:ext cx="8173414" cy="1279063"/>
            <a:chOff x="684000" y="3708000"/>
            <a:chExt cx="8173414" cy="1279063"/>
          </a:xfrm>
        </p:grpSpPr>
        <p:sp>
          <p:nvSpPr>
            <p:cNvPr id="7" name="Plassholder for tekst 20">
              <a:extLst>
                <a:ext uri="{FF2B5EF4-FFF2-40B4-BE49-F238E27FC236}">
                  <a16:creationId xmlns:a16="http://schemas.microsoft.com/office/drawing/2014/main" id="{2C4DB45A-3425-6653-E4A9-5DF58711AEEA}"/>
                </a:ext>
              </a:extLst>
            </p:cNvPr>
            <p:cNvSpPr txBox="1">
              <a:spLocks/>
            </p:cNvSpPr>
            <p:nvPr/>
          </p:nvSpPr>
          <p:spPr>
            <a:xfrm>
              <a:off x="684000" y="4212000"/>
              <a:ext cx="2795465" cy="775063"/>
            </a:xfrm>
            <a:prstGeom prst="roundRect">
              <a:avLst>
                <a:gd name="adj" fmla="val 6820"/>
              </a:avLst>
            </a:prstGeom>
          </p:spPr>
          <p:txBody>
            <a:bodyPr lIns="0" tIns="0" rIns="0" bIns="0"/>
            <a:lstStyle>
              <a:lvl1pPr marL="0" indent="0" algn="l" defTabSz="914400" rtl="0" eaLnBrk="1" latinLnBrk="0" hangingPunct="1">
                <a:lnSpc>
                  <a:spcPct val="100000"/>
                </a:lnSpc>
                <a:spcBef>
                  <a:spcPts val="200"/>
                </a:spcBef>
                <a:buClr>
                  <a:schemeClr val="tx1">
                    <a:lumMod val="85000"/>
                    <a:lumOff val="15000"/>
                  </a:schemeClr>
                </a:buClr>
                <a:buFont typeface="Arial" panose="020B0604020202020204" pitchFamily="34" charset="0"/>
                <a:buNone/>
                <a:defRPr lang="en-US" sz="1200" kern="1200" spc="0" baseline="0" noProof="0">
                  <a:solidFill>
                    <a:schemeClr val="tx1"/>
                  </a:solidFill>
                  <a:latin typeface="Arial" panose="020B0604020202020204" pitchFamily="34" charset="0"/>
                  <a:ea typeface="+mn-ea"/>
                  <a:cs typeface="Arial" panose="020B0604020202020204" pitchFamily="34" charset="0"/>
                </a:defRPr>
              </a:lvl1pPr>
              <a:lvl2pPr marL="432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2pPr>
              <a:lvl3pPr marL="576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3pPr>
              <a:lvl4pPr marL="720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4pPr>
              <a:lvl5pPr marL="864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dirty="0">
                  <a:solidFill>
                    <a:schemeClr val="tx1"/>
                  </a:solidFill>
                  <a:latin typeface="+mn-lt"/>
                  <a:ea typeface="+mn-ea"/>
                  <a:cs typeface="CircularAutoStore TT" panose="020B0504010101010104" pitchFamily="34" charset="77"/>
                </a:defRPr>
              </a:lvl5pPr>
              <a:lvl6pPr marL="1008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6pPr>
              <a:lvl7pPr marL="1152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7pPr>
              <a:lvl8pPr marL="1296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000000">
                    <a:lumMod val="85000"/>
                    <a:lumOff val="15000"/>
                  </a:srgbClr>
                </a:buClr>
                <a:buSzTx/>
                <a:buFont typeface="Arial" panose="020B0604020202020204" pitchFamily="34" charset="0"/>
                <a:buNone/>
                <a:tabLst/>
                <a:defRPr/>
              </a:pPr>
              <a:r>
                <a:rPr kumimoji="0" lang="pl-PL"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Kilkaset działających robotów.</a:t>
              </a:r>
            </a:p>
            <a:p>
              <a:pPr marL="0" marR="0" lvl="0" indent="0" algn="l" defTabSz="914400" rtl="0" eaLnBrk="1" fontAlgn="auto" latinLnBrk="0" hangingPunct="1">
                <a:lnSpc>
                  <a:spcPct val="120000"/>
                </a:lnSpc>
                <a:spcBef>
                  <a:spcPts val="0"/>
                </a:spcBef>
                <a:spcAft>
                  <a:spcPts val="0"/>
                </a:spcAft>
                <a:buClr>
                  <a:srgbClr val="000000">
                    <a:lumMod val="85000"/>
                    <a:lumOff val="15000"/>
                  </a:srgbClr>
                </a:buClr>
                <a:buSzTx/>
                <a:buFont typeface="Arial" panose="020B0604020202020204" pitchFamily="34" charset="0"/>
                <a:buNone/>
                <a:tabLst/>
                <a:defRPr/>
              </a:pPr>
              <a:r>
                <a:rPr kumimoji="0" lang="pl-PL"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Maksymalnie 50 robotów na system. Ograniczone rynki końcowe.</a:t>
              </a: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 name="Plassholder for tekst 20">
              <a:extLst>
                <a:ext uri="{FF2B5EF4-FFF2-40B4-BE49-F238E27FC236}">
                  <a16:creationId xmlns:a16="http://schemas.microsoft.com/office/drawing/2014/main" id="{C0E63EFC-15AD-C637-F30D-983ACD2D03E3}"/>
                </a:ext>
              </a:extLst>
            </p:cNvPr>
            <p:cNvSpPr txBox="1">
              <a:spLocks/>
            </p:cNvSpPr>
            <p:nvPr/>
          </p:nvSpPr>
          <p:spPr>
            <a:xfrm>
              <a:off x="6263999" y="4212000"/>
              <a:ext cx="2593415" cy="775063"/>
            </a:xfrm>
            <a:prstGeom prst="roundRect">
              <a:avLst>
                <a:gd name="adj" fmla="val 6820"/>
              </a:avLst>
            </a:prstGeom>
          </p:spPr>
          <p:txBody>
            <a:bodyPr lIns="0" tIns="0" rIns="0" bIns="0"/>
            <a:lstStyle>
              <a:lvl1pPr marL="0" indent="0" algn="l" defTabSz="914400" rtl="0" eaLnBrk="1" latinLnBrk="0" hangingPunct="1">
                <a:lnSpc>
                  <a:spcPct val="100000"/>
                </a:lnSpc>
                <a:spcBef>
                  <a:spcPts val="200"/>
                </a:spcBef>
                <a:buClr>
                  <a:schemeClr val="tx1">
                    <a:lumMod val="85000"/>
                    <a:lumOff val="15000"/>
                  </a:schemeClr>
                </a:buClr>
                <a:buFont typeface="Arial" panose="020B0604020202020204" pitchFamily="34" charset="0"/>
                <a:buNone/>
                <a:defRPr lang="en-US" sz="1200" kern="1200" spc="0" baseline="0" noProof="0">
                  <a:solidFill>
                    <a:schemeClr val="tx1"/>
                  </a:solidFill>
                  <a:latin typeface="Arial" panose="020B0604020202020204" pitchFamily="34" charset="0"/>
                  <a:ea typeface="+mn-ea"/>
                  <a:cs typeface="Arial" panose="020B0604020202020204" pitchFamily="34" charset="0"/>
                </a:defRPr>
              </a:lvl1pPr>
              <a:lvl2pPr marL="432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2pPr>
              <a:lvl3pPr marL="576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3pPr>
              <a:lvl4pPr marL="720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4pPr>
              <a:lvl5pPr marL="864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dirty="0">
                  <a:solidFill>
                    <a:schemeClr val="tx1"/>
                  </a:solidFill>
                  <a:latin typeface="+mn-lt"/>
                  <a:ea typeface="+mn-ea"/>
                  <a:cs typeface="CircularAutoStore TT" panose="020B0504010101010104" pitchFamily="34" charset="77"/>
                </a:defRPr>
              </a:lvl5pPr>
              <a:lvl6pPr marL="1008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6pPr>
              <a:lvl7pPr marL="1152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7pPr>
              <a:lvl8pPr marL="1296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000000">
                    <a:lumMod val="85000"/>
                    <a:lumOff val="15000"/>
                  </a:srgbClr>
                </a:buClr>
                <a:buSzTx/>
                <a:buFont typeface="Arial" panose="020B0604020202020204" pitchFamily="34" charset="0"/>
                <a:buNone/>
                <a:tabLst/>
                <a:defRPr/>
              </a:pPr>
              <a:r>
                <a:rPr kumimoji="0" lang="pl-PL"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Ponad </a:t>
              </a: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70,000 </a:t>
              </a:r>
              <a:r>
                <a:rPr kumimoji="0" lang="pl-PL"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robotów w operacji.</a:t>
              </a: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
                  <a:srgbClr val="000000">
                    <a:lumMod val="85000"/>
                    <a:lumOff val="15000"/>
                  </a:srgbClr>
                </a:buClr>
                <a:buSzTx/>
                <a:buFont typeface="Arial" panose="020B0604020202020204" pitchFamily="34" charset="0"/>
                <a:buNone/>
                <a:tabLst/>
                <a:defRPr/>
              </a:pPr>
              <a:r>
                <a:rPr kumimoji="0" lang="pl-PL"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Średnio </a:t>
              </a: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2,000 </a:t>
              </a:r>
              <a:r>
                <a:rPr kumimoji="0" lang="pl-PL"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robotów na siatkę.</a:t>
              </a: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
                  <a:srgbClr val="000000">
                    <a:lumMod val="85000"/>
                    <a:lumOff val="15000"/>
                  </a:srgbClr>
                </a:buClr>
                <a:buSzTx/>
                <a:buFont typeface="Arial" panose="020B0604020202020204" pitchFamily="34" charset="0"/>
                <a:buNone/>
                <a:tabLst/>
                <a:defRPr/>
              </a:pPr>
              <a:r>
                <a:rPr lang="pl-PL" sz="1300" dirty="0">
                  <a:solidFill>
                    <a:srgbClr val="000000"/>
                  </a:solidFill>
                </a:rPr>
                <a:t>Szeroki wachlarz rynków i branż.</a:t>
              </a: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 name="Title 1">
              <a:extLst>
                <a:ext uri="{FF2B5EF4-FFF2-40B4-BE49-F238E27FC236}">
                  <a16:creationId xmlns:a16="http://schemas.microsoft.com/office/drawing/2014/main" id="{4E5A5377-2F37-892F-770D-D665BD17D8C7}"/>
                </a:ext>
              </a:extLst>
            </p:cNvPr>
            <p:cNvSpPr txBox="1">
              <a:spLocks/>
            </p:cNvSpPr>
            <p:nvPr/>
          </p:nvSpPr>
          <p:spPr>
            <a:xfrm>
              <a:off x="716463" y="3745448"/>
              <a:ext cx="2795465" cy="396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b="1" i="0" kern="1200" baseline="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2400" b="1" i="0" u="none" strike="noStrike" kern="1200" cap="none" spc="0" normalizeH="0" baseline="0" noProof="0" dirty="0">
                  <a:ln>
                    <a:noFill/>
                  </a:ln>
                  <a:solidFill>
                    <a:srgbClr val="FD2730"/>
                  </a:solidFill>
                  <a:effectLst/>
                  <a:uLnTx/>
                  <a:uFillTx/>
                  <a:latin typeface="Arial" panose="020B0604020202020204" pitchFamily="34" charset="0"/>
                  <a:ea typeface="+mj-ea"/>
                  <a:cs typeface="Arial" panose="020B0604020202020204" pitchFamily="34" charset="0"/>
                </a:rPr>
                <a:t>Początki</a:t>
              </a:r>
              <a:endParaRPr kumimoji="0" lang="en-GB" sz="2400" b="1" i="0" u="none" strike="noStrike" kern="1200" cap="none" spc="0" normalizeH="0" baseline="0" noProof="0" dirty="0">
                <a:ln>
                  <a:noFill/>
                </a:ln>
                <a:solidFill>
                  <a:srgbClr val="FD2730"/>
                </a:solidFill>
                <a:effectLst/>
                <a:uLnTx/>
                <a:uFillTx/>
                <a:latin typeface="Arial" panose="020B0604020202020204" pitchFamily="34" charset="0"/>
                <a:ea typeface="+mj-ea"/>
                <a:cs typeface="Arial" panose="020B0604020202020204" pitchFamily="34" charset="0"/>
              </a:endParaRPr>
            </a:p>
          </p:txBody>
        </p:sp>
        <p:sp>
          <p:nvSpPr>
            <p:cNvPr id="6" name="Title 1">
              <a:extLst>
                <a:ext uri="{FF2B5EF4-FFF2-40B4-BE49-F238E27FC236}">
                  <a16:creationId xmlns:a16="http://schemas.microsoft.com/office/drawing/2014/main" id="{9AE01A31-593C-3A6F-C002-E885C71BAF3D}"/>
                </a:ext>
              </a:extLst>
            </p:cNvPr>
            <p:cNvSpPr txBox="1">
              <a:spLocks/>
            </p:cNvSpPr>
            <p:nvPr/>
          </p:nvSpPr>
          <p:spPr>
            <a:xfrm>
              <a:off x="6264000" y="3708000"/>
              <a:ext cx="1835999" cy="396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b="1" i="0" kern="1200" baseline="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2400" b="1" i="0" u="none" strike="noStrike" kern="1200" cap="none" spc="0" normalizeH="0" baseline="0" noProof="0" dirty="0">
                  <a:ln>
                    <a:noFill/>
                  </a:ln>
                  <a:solidFill>
                    <a:srgbClr val="FD2730"/>
                  </a:solidFill>
                  <a:effectLst/>
                  <a:uLnTx/>
                  <a:uFillTx/>
                  <a:latin typeface="Arial" panose="020B0604020202020204" pitchFamily="34" charset="0"/>
                  <a:ea typeface="+mj-ea"/>
                  <a:cs typeface="Arial" panose="020B0604020202020204" pitchFamily="34" charset="0"/>
                </a:rPr>
                <a:t>Obecnie</a:t>
              </a:r>
              <a:endParaRPr kumimoji="0" lang="en-GB" sz="2400" b="1" i="0" u="none" strike="noStrike" kern="1200" cap="none" spc="0" normalizeH="0" baseline="0" noProof="0" dirty="0">
                <a:ln>
                  <a:noFill/>
                </a:ln>
                <a:solidFill>
                  <a:srgbClr val="FD2730"/>
                </a:solidFill>
                <a:effectLst/>
                <a:uLnTx/>
                <a:uFillTx/>
                <a:latin typeface="Arial" panose="020B0604020202020204" pitchFamily="34" charset="0"/>
                <a:ea typeface="+mj-ea"/>
                <a:cs typeface="Arial" panose="020B0604020202020204" pitchFamily="34" charset="0"/>
              </a:endParaRPr>
            </a:p>
          </p:txBody>
        </p:sp>
      </p:grpSp>
    </p:spTree>
    <p:extLst>
      <p:ext uri="{BB962C8B-B14F-4D97-AF65-F5344CB8AC3E}">
        <p14:creationId xmlns:p14="http://schemas.microsoft.com/office/powerpoint/2010/main" val="1069518446"/>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t="-3000" b="-3000"/>
          </a:stretch>
        </a:blipFill>
        <a:effectLst/>
      </p:bgPr>
    </p:bg>
    <p:spTree>
      <p:nvGrpSpPr>
        <p:cNvPr id="1" name="">
          <a:extLst>
            <a:ext uri="{FF2B5EF4-FFF2-40B4-BE49-F238E27FC236}">
              <a16:creationId xmlns:a16="http://schemas.microsoft.com/office/drawing/2014/main" id="{CE4D35B4-FA1C-ACC9-BE02-72F884A5D42A}"/>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9BD45EC7-D7C3-1C2D-9B90-DAEF1F92F99E}"/>
              </a:ext>
            </a:extLst>
          </p:cNvPr>
          <p:cNvSpPr txBox="1"/>
          <p:nvPr/>
        </p:nvSpPr>
        <p:spPr>
          <a:xfrm>
            <a:off x="11668623" y="4753779"/>
            <a:ext cx="1692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04B9795F-EA47-072B-BABD-B448CDD2087C}"/>
              </a:ext>
            </a:extLst>
          </p:cNvPr>
          <p:cNvSpPr/>
          <p:nvPr/>
        </p:nvSpPr>
        <p:spPr>
          <a:xfrm>
            <a:off x="425623" y="1170110"/>
            <a:ext cx="3001539" cy="214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77B2FE11-24D5-76F9-9434-128E9EBE958F}"/>
              </a:ext>
            </a:extLst>
          </p:cNvPr>
          <p:cNvSpPr/>
          <p:nvPr/>
        </p:nvSpPr>
        <p:spPr>
          <a:xfrm>
            <a:off x="8320178" y="3674219"/>
            <a:ext cx="3362894" cy="214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4F6A2D84-2436-548B-9FDA-1F6F1DA45726}"/>
              </a:ext>
            </a:extLst>
          </p:cNvPr>
          <p:cNvSpPr/>
          <p:nvPr/>
        </p:nvSpPr>
        <p:spPr>
          <a:xfrm>
            <a:off x="8367783" y="1155167"/>
            <a:ext cx="3362894" cy="214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Text Placeholder 4">
            <a:extLst>
              <a:ext uri="{FF2B5EF4-FFF2-40B4-BE49-F238E27FC236}">
                <a16:creationId xmlns:a16="http://schemas.microsoft.com/office/drawing/2014/main" id="{221DB592-3423-B927-BD0F-972FB0C44D75}"/>
              </a:ext>
            </a:extLst>
          </p:cNvPr>
          <p:cNvSpPr txBox="1">
            <a:spLocks/>
          </p:cNvSpPr>
          <p:nvPr/>
        </p:nvSpPr>
        <p:spPr>
          <a:xfrm>
            <a:off x="565456" y="1896126"/>
            <a:ext cx="2713026" cy="17864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37373A"/>
                </a:solidFill>
                <a:effectLst/>
                <a:uLnTx/>
                <a:uFillTx/>
                <a:latin typeface="Calibri" panose="020F0502020204030204" pitchFamily="34" charset="0"/>
                <a:ea typeface="+mn-ea"/>
                <a:cs typeface="CircularAutoStore TT Light" panose="020B0404010101010104" pitchFamily="34" charset="77"/>
              </a:rPr>
              <a:t>Brak pojedynczego punktu awarii</a:t>
            </a:r>
            <a:br>
              <a:rPr kumimoji="0" lang="en-GB" sz="1000" b="0" i="0" u="none" strike="noStrike" kern="1200" cap="none" spc="0" normalizeH="0" baseline="0" noProof="0" dirty="0">
                <a:ln>
                  <a:noFill/>
                </a:ln>
                <a:solidFill>
                  <a:srgbClr val="323232"/>
                </a:solidFill>
                <a:effectLst/>
                <a:uLnTx/>
                <a:uFillTx/>
                <a:latin typeface="CircularAutoStore TT Medium" panose="020B0504010101010104" pitchFamily="34" charset="77"/>
                <a:ea typeface="+mn-ea"/>
                <a:cs typeface="CircularAutoStore TT Medium" panose="020B0504010101010104" pitchFamily="34" charset="77"/>
              </a:rPr>
            </a:br>
            <a:br>
              <a:rPr kumimoji="0" lang="en-GB" sz="1000" b="0" i="0" u="none" strike="noStrike" kern="1200" cap="none" spc="0" normalizeH="0" baseline="0" noProof="0" dirty="0">
                <a:ln>
                  <a:noFill/>
                </a:ln>
                <a:solidFill>
                  <a:srgbClr val="323232"/>
                </a:solidFill>
                <a:effectLst/>
                <a:uLnTx/>
                <a:uFillTx/>
                <a:latin typeface="CircularAutoStore TT Light" panose="020B0404010101010104" pitchFamily="34" charset="77"/>
                <a:ea typeface="+mn-ea"/>
                <a:cs typeface="CircularAutoStore TT Light" panose="020B0404010101010104" pitchFamily="34" charset="77"/>
              </a:rPr>
            </a:br>
            <a:endParaRPr kumimoji="0" lang="en-US" sz="900" b="0" i="0" u="none" strike="noStrike" kern="1200" cap="none" spc="0" normalizeH="0" baseline="0" noProof="0" dirty="0">
              <a:ln>
                <a:noFill/>
              </a:ln>
              <a:solidFill>
                <a:srgbClr val="000000"/>
              </a:solidFill>
              <a:effectLst/>
              <a:uLnTx/>
              <a:uFillTx/>
              <a:latin typeface="CircularAutoStore TT Light" panose="020B0404010101010104" pitchFamily="34" charset="77"/>
              <a:ea typeface="+mn-ea"/>
              <a:cs typeface="CircularAutoStore TT Light" panose="020B0404010101010104" pitchFamily="34" charset="77"/>
            </a:endParaRPr>
          </a:p>
        </p:txBody>
      </p:sp>
      <p:sp>
        <p:nvSpPr>
          <p:cNvPr id="17" name="Text Placeholder 4">
            <a:extLst>
              <a:ext uri="{FF2B5EF4-FFF2-40B4-BE49-F238E27FC236}">
                <a16:creationId xmlns:a16="http://schemas.microsoft.com/office/drawing/2014/main" id="{02D6FB1E-9EF6-3871-CB3B-CD36ECB1CB8D}"/>
              </a:ext>
            </a:extLst>
          </p:cNvPr>
          <p:cNvSpPr txBox="1">
            <a:spLocks/>
          </p:cNvSpPr>
          <p:nvPr/>
        </p:nvSpPr>
        <p:spPr>
          <a:xfrm>
            <a:off x="8648792" y="4281425"/>
            <a:ext cx="2943347" cy="17864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37373A"/>
                </a:solidFill>
                <a:effectLst/>
                <a:uLnTx/>
                <a:uFillTx/>
                <a:latin typeface="Calibri" panose="020F0502020204030204" pitchFamily="34" charset="0"/>
                <a:ea typeface="+mn-ea"/>
                <a:cs typeface="CircularAutoStore TT Light" panose="020B0404010101010104" pitchFamily="34" charset="77"/>
              </a:rPr>
              <a:t>Z każdym systemem dostarczamy 2 kontrolery (główny i zapasowy), gdyż to właśnie kontroler jest sercem AutoStore</a:t>
            </a:r>
            <a:br>
              <a:rPr kumimoji="0" lang="en-GB" sz="1000" b="0" i="0" u="none" strike="noStrike" kern="1200" cap="none" spc="0" normalizeH="0" baseline="0" noProof="0" dirty="0">
                <a:ln>
                  <a:noFill/>
                </a:ln>
                <a:solidFill>
                  <a:srgbClr val="323232"/>
                </a:solidFill>
                <a:effectLst/>
                <a:uLnTx/>
                <a:uFillTx/>
                <a:latin typeface="CircularAutoStore TT Medium" panose="020B0504010101010104" pitchFamily="34" charset="77"/>
                <a:ea typeface="+mn-ea"/>
                <a:cs typeface="CircularAutoStore TT Medium" panose="020B0504010101010104" pitchFamily="34" charset="77"/>
              </a:rPr>
            </a:br>
            <a:br>
              <a:rPr kumimoji="0" lang="en-GB" sz="1000" b="0" i="0" u="none" strike="noStrike" kern="1200" cap="none" spc="0" normalizeH="0" baseline="0" noProof="0" dirty="0">
                <a:ln>
                  <a:noFill/>
                </a:ln>
                <a:solidFill>
                  <a:srgbClr val="323232"/>
                </a:solidFill>
                <a:effectLst/>
                <a:uLnTx/>
                <a:uFillTx/>
                <a:latin typeface="CircularAutoStore TT Light" panose="020B0404010101010104" pitchFamily="34" charset="77"/>
                <a:ea typeface="+mn-ea"/>
                <a:cs typeface="CircularAutoStore TT Light" panose="020B0404010101010104" pitchFamily="34" charset="77"/>
              </a:rPr>
            </a:br>
            <a:endParaRPr kumimoji="0" lang="en-US" sz="900" b="0" i="0" u="none" strike="noStrike" kern="1200" cap="none" spc="0" normalizeH="0" baseline="30000" noProof="0" dirty="0">
              <a:ln>
                <a:noFill/>
              </a:ln>
              <a:solidFill>
                <a:srgbClr val="000000"/>
              </a:solidFill>
              <a:effectLst/>
              <a:uLnTx/>
              <a:uFillTx/>
              <a:latin typeface="CircularAutoStore TT Light" panose="020B0404010101010104" pitchFamily="34" charset="77"/>
              <a:ea typeface="+mn-ea"/>
              <a:cs typeface="CircularAutoStore TT Light" panose="020B0404010101010104" pitchFamily="34" charset="77"/>
            </a:endParaRPr>
          </a:p>
        </p:txBody>
      </p:sp>
      <p:sp>
        <p:nvSpPr>
          <p:cNvPr id="18" name="Text Placeholder 4">
            <a:extLst>
              <a:ext uri="{FF2B5EF4-FFF2-40B4-BE49-F238E27FC236}">
                <a16:creationId xmlns:a16="http://schemas.microsoft.com/office/drawing/2014/main" id="{8868E101-9EE8-8ED7-CB70-D49EA32FF0E9}"/>
              </a:ext>
            </a:extLst>
          </p:cNvPr>
          <p:cNvSpPr txBox="1">
            <a:spLocks/>
          </p:cNvSpPr>
          <p:nvPr/>
        </p:nvSpPr>
        <p:spPr>
          <a:xfrm>
            <a:off x="8648793" y="1938304"/>
            <a:ext cx="2943347" cy="17864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37373A"/>
                </a:solidFill>
                <a:effectLst/>
                <a:uLnTx/>
                <a:uFillTx/>
                <a:latin typeface="Calibri" panose="020F0502020204030204" pitchFamily="34" charset="0"/>
                <a:ea typeface="+mn-ea"/>
                <a:cs typeface="CircularAutoStore TT Light" panose="020B0404010101010104" pitchFamily="34" charset="77"/>
              </a:rPr>
              <a:t>Monitorowanie wszystkich systemów na świecie + 24/7 infolinia </a:t>
            </a:r>
          </a:p>
        </p:txBody>
      </p:sp>
      <p:sp>
        <p:nvSpPr>
          <p:cNvPr id="20" name="Footer Placeholder 2">
            <a:extLst>
              <a:ext uri="{FF2B5EF4-FFF2-40B4-BE49-F238E27FC236}">
                <a16:creationId xmlns:a16="http://schemas.microsoft.com/office/drawing/2014/main" id="{824AEAF4-9737-E726-1D1B-7971F3403A17}"/>
              </a:ext>
            </a:extLst>
          </p:cNvPr>
          <p:cNvSpPr>
            <a:spLocks noGrp="1"/>
          </p:cNvSpPr>
          <p:nvPr>
            <p:ph type="ftr" sz="quarter" idx="3"/>
          </p:nvPr>
        </p:nvSpPr>
        <p:spPr>
          <a:xfrm>
            <a:off x="444893" y="4683087"/>
            <a:ext cx="3396936" cy="2317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lumMod val="50000"/>
                    <a:lumOff val="50000"/>
                  </a:srgbClr>
                </a:solidFill>
                <a:effectLst/>
                <a:uLnTx/>
                <a:uFillTx/>
                <a:latin typeface="CircularAutoStore TT Medium" panose="020B0504010101010104" pitchFamily="34" charset="77"/>
                <a:ea typeface="+mn-ea"/>
                <a:cs typeface="CircularAutoStore TT Medium" panose="020B0504010101010104" pitchFamily="34" charset="77"/>
              </a:rPr>
              <a:t>Corporate Presentation 2023</a:t>
            </a:r>
            <a:endParaRPr kumimoji="0" lang="nb-NO" sz="600" b="0" i="0" u="none" strike="noStrike" kern="1200" cap="none" spc="0" normalizeH="0" baseline="0" noProof="0" dirty="0">
              <a:ln>
                <a:noFill/>
              </a:ln>
              <a:solidFill>
                <a:srgbClr val="000000">
                  <a:lumMod val="50000"/>
                  <a:lumOff val="50000"/>
                </a:srgbClr>
              </a:solidFill>
              <a:effectLst/>
              <a:uLnTx/>
              <a:uFillTx/>
              <a:latin typeface="CircularAutoStore TT Light" panose="020B0404010101010104" pitchFamily="34" charset="77"/>
              <a:ea typeface="+mn-ea"/>
              <a:cs typeface="CircularAutoStore TT Light" panose="020B0404010101010104" pitchFamily="34" charset="77"/>
            </a:endParaRPr>
          </a:p>
        </p:txBody>
      </p:sp>
      <p:pic>
        <p:nvPicPr>
          <p:cNvPr id="24" name="Picture 23">
            <a:extLst>
              <a:ext uri="{FF2B5EF4-FFF2-40B4-BE49-F238E27FC236}">
                <a16:creationId xmlns:a16="http://schemas.microsoft.com/office/drawing/2014/main" id="{DA75AB46-B8F9-D156-EB42-1F5F495A001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076272" y="1447728"/>
            <a:ext cx="312878" cy="341566"/>
          </a:xfrm>
          <a:prstGeom prst="rect">
            <a:avLst/>
          </a:prstGeom>
        </p:spPr>
      </p:pic>
      <p:pic>
        <p:nvPicPr>
          <p:cNvPr id="30" name="Graphic 29">
            <a:extLst>
              <a:ext uri="{FF2B5EF4-FFF2-40B4-BE49-F238E27FC236}">
                <a16:creationId xmlns:a16="http://schemas.microsoft.com/office/drawing/2014/main" id="{8F147F2D-6085-3632-B00C-900AD0AA71C0}"/>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4860" y="1363716"/>
            <a:ext cx="447907" cy="472091"/>
          </a:xfrm>
          <a:prstGeom prst="rect">
            <a:avLst/>
          </a:prstGeom>
        </p:spPr>
      </p:pic>
      <p:sp>
        <p:nvSpPr>
          <p:cNvPr id="4" name="Text Placeholder 4">
            <a:extLst>
              <a:ext uri="{FF2B5EF4-FFF2-40B4-BE49-F238E27FC236}">
                <a16:creationId xmlns:a16="http://schemas.microsoft.com/office/drawing/2014/main" id="{6823E80A-CF6C-A636-4F5D-EBA2C13B474C}"/>
              </a:ext>
            </a:extLst>
          </p:cNvPr>
          <p:cNvSpPr txBox="1">
            <a:spLocks/>
          </p:cNvSpPr>
          <p:nvPr/>
        </p:nvSpPr>
        <p:spPr>
          <a:xfrm>
            <a:off x="538660" y="316108"/>
            <a:ext cx="11750876" cy="93678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sz="3600" b="1"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Zabezpieczenia AutoStore</a:t>
            </a:r>
            <a:endParaRPr lang="en-US" sz="3600" b="1" dirty="0">
              <a:solidFill>
                <a:schemeClr val="bg1"/>
              </a:solidFill>
              <a:latin typeface="Arial" panose="020B0604020202020204" pitchFamily="34" charset="0"/>
              <a:ea typeface="+mj-ea"/>
              <a:cs typeface="Arial" panose="020B0604020202020204" pitchFamily="34" charset="0"/>
            </a:endParaRPr>
          </a:p>
        </p:txBody>
      </p:sp>
      <p:sp>
        <p:nvSpPr>
          <p:cNvPr id="19" name="Rectangle 18">
            <a:extLst>
              <a:ext uri="{FF2B5EF4-FFF2-40B4-BE49-F238E27FC236}">
                <a16:creationId xmlns:a16="http://schemas.microsoft.com/office/drawing/2014/main" id="{582A656E-DD9D-0635-AC39-8CF83B2AFFA7}"/>
              </a:ext>
            </a:extLst>
          </p:cNvPr>
          <p:cNvSpPr/>
          <p:nvPr/>
        </p:nvSpPr>
        <p:spPr>
          <a:xfrm>
            <a:off x="4327958" y="3674219"/>
            <a:ext cx="3140087" cy="214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AAEF9C0D-229D-2463-20AC-FC09642736E8}"/>
              </a:ext>
            </a:extLst>
          </p:cNvPr>
          <p:cNvSpPr/>
          <p:nvPr/>
        </p:nvSpPr>
        <p:spPr>
          <a:xfrm>
            <a:off x="4340671" y="1155167"/>
            <a:ext cx="3140087" cy="214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C2A805CB-9EBD-26DA-E639-DDA0EDDE4CB0}"/>
              </a:ext>
            </a:extLst>
          </p:cNvPr>
          <p:cNvSpPr/>
          <p:nvPr/>
        </p:nvSpPr>
        <p:spPr>
          <a:xfrm>
            <a:off x="397927" y="3701756"/>
            <a:ext cx="3044131" cy="214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Text Placeholder 4">
            <a:extLst>
              <a:ext uri="{FF2B5EF4-FFF2-40B4-BE49-F238E27FC236}">
                <a16:creationId xmlns:a16="http://schemas.microsoft.com/office/drawing/2014/main" id="{E896F493-A655-2153-2014-9F074D70C4E2}"/>
              </a:ext>
            </a:extLst>
          </p:cNvPr>
          <p:cNvSpPr txBox="1">
            <a:spLocks/>
          </p:cNvSpPr>
          <p:nvPr/>
        </p:nvSpPr>
        <p:spPr>
          <a:xfrm>
            <a:off x="4539252" y="4372314"/>
            <a:ext cx="2599875" cy="17864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37373A"/>
                </a:solidFill>
                <a:effectLst/>
                <a:uLnTx/>
                <a:uFillTx/>
                <a:latin typeface="Calibri" panose="020F0502020204030204" pitchFamily="34" charset="0"/>
                <a:ea typeface="+mn-ea"/>
                <a:cs typeface="CircularAutoStore TT Light" panose="020B0404010101010104" pitchFamily="34" charset="77"/>
              </a:rPr>
              <a:t>Minimalny system składa się z 2 robotów i 2 portów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br>
              <a:rPr kumimoji="0" lang="en-GB" sz="1000" b="0" i="0" u="none" strike="noStrike" kern="1200" cap="none" spc="0" normalizeH="0" baseline="0" noProof="0" dirty="0">
                <a:ln>
                  <a:noFill/>
                </a:ln>
                <a:solidFill>
                  <a:srgbClr val="323232"/>
                </a:solidFill>
                <a:effectLst/>
                <a:uLnTx/>
                <a:uFillTx/>
                <a:latin typeface="CircularAutoStore TT Light" panose="020B0404010101010104" pitchFamily="34" charset="77"/>
                <a:ea typeface="+mn-ea"/>
                <a:cs typeface="CircularAutoStore TT Light" panose="020B0404010101010104" pitchFamily="34" charset="77"/>
              </a:rPr>
            </a:br>
            <a:endParaRPr kumimoji="0" lang="en-US" sz="900" b="0" i="0" u="none" strike="noStrike" kern="1200" cap="none" spc="0" normalizeH="0" baseline="0" noProof="0" dirty="0">
              <a:ln>
                <a:noFill/>
              </a:ln>
              <a:solidFill>
                <a:srgbClr val="000000"/>
              </a:solidFill>
              <a:effectLst/>
              <a:uLnTx/>
              <a:uFillTx/>
              <a:latin typeface="CircularAutoStore TT Light" panose="020B0404010101010104" pitchFamily="34" charset="77"/>
              <a:ea typeface="+mn-ea"/>
              <a:cs typeface="CircularAutoStore TT Light" panose="020B0404010101010104" pitchFamily="34" charset="77"/>
            </a:endParaRPr>
          </a:p>
        </p:txBody>
      </p:sp>
      <p:sp>
        <p:nvSpPr>
          <p:cNvPr id="25" name="Text Placeholder 4">
            <a:extLst>
              <a:ext uri="{FF2B5EF4-FFF2-40B4-BE49-F238E27FC236}">
                <a16:creationId xmlns:a16="http://schemas.microsoft.com/office/drawing/2014/main" id="{A1D92A44-58BA-FD76-8E43-77B76897F6C9}"/>
              </a:ext>
            </a:extLst>
          </p:cNvPr>
          <p:cNvSpPr txBox="1">
            <a:spLocks/>
          </p:cNvSpPr>
          <p:nvPr/>
        </p:nvSpPr>
        <p:spPr>
          <a:xfrm>
            <a:off x="4584202" y="1812268"/>
            <a:ext cx="2713026" cy="17864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37373A"/>
                </a:solidFill>
                <a:effectLst/>
                <a:uLnTx/>
                <a:uFillTx/>
                <a:latin typeface="Calibri" panose="020F0502020204030204" pitchFamily="34" charset="0"/>
                <a:ea typeface="+mn-ea"/>
                <a:cs typeface="CircularAutoStore TT Light" panose="020B0404010101010104" pitchFamily="34" charset="77"/>
              </a:rPr>
              <a:t>Jeśli coś się stanie z jednym robotem, to przeszkolony operator jest w stanie w 90% przypadków sam naprawić robota</a:t>
            </a:r>
            <a:br>
              <a:rPr kumimoji="0" lang="en-GB" sz="1000" b="0" i="0" u="none" strike="noStrike" kern="1200" cap="none" spc="0" normalizeH="0" baseline="0" noProof="0" dirty="0">
                <a:ln>
                  <a:noFill/>
                </a:ln>
                <a:solidFill>
                  <a:srgbClr val="323232"/>
                </a:solidFill>
                <a:effectLst/>
                <a:uLnTx/>
                <a:uFillTx/>
                <a:latin typeface="CircularAutoStore TT Medium" panose="020B0504010101010104" pitchFamily="34" charset="77"/>
                <a:ea typeface="+mn-ea"/>
                <a:cs typeface="CircularAutoStore TT Medium" panose="020B0504010101010104" pitchFamily="34" charset="77"/>
              </a:rPr>
            </a:br>
            <a:br>
              <a:rPr kumimoji="0" lang="en-GB" sz="1000" b="0" i="0" u="none" strike="noStrike" kern="1200" cap="none" spc="0" normalizeH="0" baseline="0" noProof="0" dirty="0">
                <a:ln>
                  <a:noFill/>
                </a:ln>
                <a:solidFill>
                  <a:srgbClr val="323232"/>
                </a:solidFill>
                <a:effectLst/>
                <a:uLnTx/>
                <a:uFillTx/>
                <a:latin typeface="CircularAutoStore TT Light" panose="020B0404010101010104" pitchFamily="34" charset="77"/>
                <a:ea typeface="+mn-ea"/>
                <a:cs typeface="CircularAutoStore TT Light" panose="020B0404010101010104" pitchFamily="34" charset="77"/>
              </a:rPr>
            </a:br>
            <a:endParaRPr kumimoji="0" lang="en-US" sz="900" b="0" i="0" u="none" strike="noStrike" kern="1200" cap="none" spc="0" normalizeH="0" baseline="30000" noProof="0" dirty="0">
              <a:ln>
                <a:noFill/>
              </a:ln>
              <a:solidFill>
                <a:srgbClr val="000000"/>
              </a:solidFill>
              <a:effectLst/>
              <a:uLnTx/>
              <a:uFillTx/>
              <a:latin typeface="CircularAutoStore TT Light" panose="020B0404010101010104" pitchFamily="34" charset="77"/>
              <a:ea typeface="+mn-ea"/>
              <a:cs typeface="CircularAutoStore TT Light" panose="020B0404010101010104" pitchFamily="34" charset="77"/>
            </a:endParaRPr>
          </a:p>
        </p:txBody>
      </p:sp>
      <p:sp>
        <p:nvSpPr>
          <p:cNvPr id="26" name="Text Placeholder 4">
            <a:extLst>
              <a:ext uri="{FF2B5EF4-FFF2-40B4-BE49-F238E27FC236}">
                <a16:creationId xmlns:a16="http://schemas.microsoft.com/office/drawing/2014/main" id="{337239F1-AACB-86DD-1D78-087C8AA4197D}"/>
              </a:ext>
            </a:extLst>
          </p:cNvPr>
          <p:cNvSpPr txBox="1">
            <a:spLocks/>
          </p:cNvSpPr>
          <p:nvPr/>
        </p:nvSpPr>
        <p:spPr>
          <a:xfrm>
            <a:off x="756796" y="4391011"/>
            <a:ext cx="2353537" cy="17864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37373A"/>
                </a:solidFill>
                <a:effectLst/>
                <a:uLnTx/>
                <a:uFillTx/>
                <a:latin typeface="Calibri" panose="020F0502020204030204" pitchFamily="34" charset="0"/>
                <a:ea typeface="+mn-ea"/>
                <a:cs typeface="CircularAutoStore TT Light" panose="020B0404010101010104" pitchFamily="34" charset="77"/>
              </a:rPr>
              <a:t>Z każdym systemem dostarczana jest szafa części zamiennych</a:t>
            </a:r>
          </a:p>
        </p:txBody>
      </p:sp>
      <p:pic>
        <p:nvPicPr>
          <p:cNvPr id="31" name="Graphic 30">
            <a:extLst>
              <a:ext uri="{FF2B5EF4-FFF2-40B4-BE49-F238E27FC236}">
                <a16:creationId xmlns:a16="http://schemas.microsoft.com/office/drawing/2014/main" id="{5FCFE0B5-6571-A870-4443-96CF1816A2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12457" y="3741425"/>
            <a:ext cx="517478" cy="540000"/>
          </a:xfrm>
          <a:prstGeom prst="rect">
            <a:avLst/>
          </a:prstGeom>
        </p:spPr>
      </p:pic>
      <p:pic>
        <p:nvPicPr>
          <p:cNvPr id="32" name="Graphic 31">
            <a:extLst>
              <a:ext uri="{FF2B5EF4-FFF2-40B4-BE49-F238E27FC236}">
                <a16:creationId xmlns:a16="http://schemas.microsoft.com/office/drawing/2014/main" id="{F0C8B355-D2F3-3EB7-255F-9C6D1857E1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5782" y="3759274"/>
            <a:ext cx="517478" cy="540000"/>
          </a:xfrm>
          <a:prstGeom prst="rect">
            <a:avLst/>
          </a:prstGeom>
        </p:spPr>
      </p:pic>
      <p:pic>
        <p:nvPicPr>
          <p:cNvPr id="33" name="Graphic 32">
            <a:extLst>
              <a:ext uri="{FF2B5EF4-FFF2-40B4-BE49-F238E27FC236}">
                <a16:creationId xmlns:a16="http://schemas.microsoft.com/office/drawing/2014/main" id="{8AEB8F12-29F3-1B24-7BE0-23B5382C9E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9533" y="3825248"/>
            <a:ext cx="494646" cy="540000"/>
          </a:xfrm>
          <a:prstGeom prst="rect">
            <a:avLst/>
          </a:prstGeom>
        </p:spPr>
      </p:pic>
      <p:pic>
        <p:nvPicPr>
          <p:cNvPr id="34" name="Graphic 33">
            <a:extLst>
              <a:ext uri="{FF2B5EF4-FFF2-40B4-BE49-F238E27FC236}">
                <a16:creationId xmlns:a16="http://schemas.microsoft.com/office/drawing/2014/main" id="{CE98ADEA-C3E7-AE6C-3846-A0DFFE572D9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7368" y="1233279"/>
            <a:ext cx="540000" cy="540000"/>
          </a:xfrm>
          <a:prstGeom prst="rect">
            <a:avLst/>
          </a:prstGeom>
        </p:spPr>
      </p:pic>
      <p:pic>
        <p:nvPicPr>
          <p:cNvPr id="39" name="Graphic 38">
            <a:extLst>
              <a:ext uri="{FF2B5EF4-FFF2-40B4-BE49-F238E27FC236}">
                <a16:creationId xmlns:a16="http://schemas.microsoft.com/office/drawing/2014/main" id="{5A988AA4-DE70-4410-57FC-D300109B08E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36705" y="3777078"/>
            <a:ext cx="540000" cy="540000"/>
          </a:xfrm>
          <a:prstGeom prst="rect">
            <a:avLst/>
          </a:prstGeom>
        </p:spPr>
      </p:pic>
      <p:pic>
        <p:nvPicPr>
          <p:cNvPr id="41" name="Graphic 40">
            <a:extLst>
              <a:ext uri="{FF2B5EF4-FFF2-40B4-BE49-F238E27FC236}">
                <a16:creationId xmlns:a16="http://schemas.microsoft.com/office/drawing/2014/main" id="{E3A37F53-C8EC-4233-9F0E-1699D5449BD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524829" y="1355491"/>
            <a:ext cx="540000" cy="540000"/>
          </a:xfrm>
          <a:prstGeom prst="rect">
            <a:avLst/>
          </a:prstGeom>
        </p:spPr>
      </p:pic>
    </p:spTree>
    <p:extLst>
      <p:ext uri="{BB962C8B-B14F-4D97-AF65-F5344CB8AC3E}">
        <p14:creationId xmlns:p14="http://schemas.microsoft.com/office/powerpoint/2010/main" val="1632314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BB87B2A-138C-AAEB-70AC-548E25A1ECB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99C327-59F6-CC10-19D7-45CC19FF061D}"/>
              </a:ext>
            </a:extLst>
          </p:cNvPr>
          <p:cNvSpPr txBox="1"/>
          <p:nvPr/>
        </p:nvSpPr>
        <p:spPr>
          <a:xfrm>
            <a:off x="11668623" y="4753779"/>
            <a:ext cx="1692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5D8DA2CA-16D5-2EE8-7372-84135AD36FBA}"/>
              </a:ext>
            </a:extLst>
          </p:cNvPr>
          <p:cNvSpPr/>
          <p:nvPr/>
        </p:nvSpPr>
        <p:spPr>
          <a:xfrm>
            <a:off x="8364621" y="3656663"/>
            <a:ext cx="3396843" cy="214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4A136B8D-07FD-ACCC-2BB0-FCCEB098A876}"/>
              </a:ext>
            </a:extLst>
          </p:cNvPr>
          <p:cNvSpPr/>
          <p:nvPr/>
        </p:nvSpPr>
        <p:spPr>
          <a:xfrm>
            <a:off x="425624" y="3631707"/>
            <a:ext cx="3012550" cy="214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F4DF08AE-6009-39A9-21EB-0E40E5B53B5C}"/>
              </a:ext>
            </a:extLst>
          </p:cNvPr>
          <p:cNvSpPr/>
          <p:nvPr/>
        </p:nvSpPr>
        <p:spPr>
          <a:xfrm>
            <a:off x="4340671" y="3630900"/>
            <a:ext cx="3140087" cy="214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 Placeholder 4">
            <a:extLst>
              <a:ext uri="{FF2B5EF4-FFF2-40B4-BE49-F238E27FC236}">
                <a16:creationId xmlns:a16="http://schemas.microsoft.com/office/drawing/2014/main" id="{3D689516-4956-704F-3DD3-B95E8C0A4902}"/>
              </a:ext>
            </a:extLst>
          </p:cNvPr>
          <p:cNvSpPr txBox="1">
            <a:spLocks/>
          </p:cNvSpPr>
          <p:nvPr/>
        </p:nvSpPr>
        <p:spPr>
          <a:xfrm>
            <a:off x="8685209" y="4366563"/>
            <a:ext cx="2892681" cy="17864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37373A"/>
                </a:solidFill>
                <a:effectLst/>
                <a:uLnTx/>
                <a:uFillTx/>
                <a:latin typeface="Calibri" panose="020F0502020204030204" pitchFamily="34" charset="0"/>
                <a:ea typeface="+mn-ea"/>
                <a:cs typeface="CircularAutoStore TT Light" panose="020B0404010101010104" pitchFamily="34" charset="77"/>
              </a:rPr>
              <a:t>Ponad 45% wszystkich systemów AutoStore na świecie zostało przynajmniej raz rozbudowanych</a:t>
            </a:r>
            <a:br>
              <a:rPr kumimoji="0" lang="en-GB" sz="1000" b="0" i="0" u="none" strike="noStrike" kern="1200" cap="none" spc="0" normalizeH="0" baseline="0" noProof="0" dirty="0">
                <a:ln>
                  <a:noFill/>
                </a:ln>
                <a:solidFill>
                  <a:srgbClr val="323232"/>
                </a:solidFill>
                <a:effectLst/>
                <a:uLnTx/>
                <a:uFillTx/>
                <a:latin typeface="CircularAutoStore TT Medium" panose="020B0504010101010104" pitchFamily="34" charset="77"/>
                <a:ea typeface="+mn-ea"/>
                <a:cs typeface="CircularAutoStore TT Medium" panose="020B0504010101010104" pitchFamily="34" charset="77"/>
              </a:rPr>
            </a:br>
            <a:br>
              <a:rPr kumimoji="0" lang="en-GB" sz="1000" b="0" i="0" u="none" strike="noStrike" kern="1200" cap="none" spc="0" normalizeH="0" baseline="0" noProof="0" dirty="0">
                <a:ln>
                  <a:noFill/>
                </a:ln>
                <a:solidFill>
                  <a:srgbClr val="323232"/>
                </a:solidFill>
                <a:effectLst/>
                <a:uLnTx/>
                <a:uFillTx/>
                <a:latin typeface="CircularAutoStore TT Light" panose="020B0404010101010104" pitchFamily="34" charset="77"/>
                <a:ea typeface="+mn-ea"/>
                <a:cs typeface="CircularAutoStore TT Light" panose="020B0404010101010104" pitchFamily="34" charset="77"/>
              </a:rPr>
            </a:br>
            <a:endParaRPr kumimoji="0" lang="en-US" sz="900" b="0" i="0" u="none" strike="noStrike" kern="1200" cap="none" spc="0" normalizeH="0" baseline="0" noProof="0" dirty="0">
              <a:ln>
                <a:noFill/>
              </a:ln>
              <a:solidFill>
                <a:srgbClr val="000000"/>
              </a:solidFill>
              <a:effectLst/>
              <a:uLnTx/>
              <a:uFillTx/>
              <a:latin typeface="CircularAutoStore TT Light" panose="020B0404010101010104" pitchFamily="34" charset="77"/>
              <a:ea typeface="+mn-ea"/>
              <a:cs typeface="CircularAutoStore TT Light" panose="020B0404010101010104" pitchFamily="34" charset="77"/>
            </a:endParaRPr>
          </a:p>
        </p:txBody>
      </p:sp>
      <p:sp>
        <p:nvSpPr>
          <p:cNvPr id="9" name="Text Placeholder 4">
            <a:extLst>
              <a:ext uri="{FF2B5EF4-FFF2-40B4-BE49-F238E27FC236}">
                <a16:creationId xmlns:a16="http://schemas.microsoft.com/office/drawing/2014/main" id="{D08E9B45-0C11-71D3-019E-9B301E8C9C34}"/>
              </a:ext>
            </a:extLst>
          </p:cNvPr>
          <p:cNvSpPr txBox="1">
            <a:spLocks/>
          </p:cNvSpPr>
          <p:nvPr/>
        </p:nvSpPr>
        <p:spPr>
          <a:xfrm>
            <a:off x="631200" y="4319092"/>
            <a:ext cx="2806973" cy="17864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37373A"/>
                </a:solidFill>
                <a:effectLst/>
                <a:uLnTx/>
                <a:uFillTx/>
                <a:latin typeface="Calibri" panose="020F0502020204030204" pitchFamily="34" charset="0"/>
                <a:ea typeface="+mn-ea"/>
                <a:cs typeface="CircularAutoStore TT Light" panose="020B0404010101010104" pitchFamily="34" charset="77"/>
              </a:rPr>
              <a:t>Można przenieść system bez strat </a:t>
            </a:r>
            <a:r>
              <a:rPr kumimoji="0" lang="pl-PL" sz="1800" b="0" i="0" u="none" strike="noStrike" kern="1200" cap="none" spc="0" normalizeH="0" baseline="0" noProof="0" dirty="0" err="1">
                <a:ln>
                  <a:noFill/>
                </a:ln>
                <a:solidFill>
                  <a:srgbClr val="37373A"/>
                </a:solidFill>
                <a:effectLst/>
                <a:uLnTx/>
                <a:uFillTx/>
                <a:latin typeface="Calibri" panose="020F0502020204030204" pitchFamily="34" charset="0"/>
                <a:ea typeface="+mn-ea"/>
                <a:cs typeface="CircularAutoStore TT Light" panose="020B0404010101010104" pitchFamily="34" charset="77"/>
              </a:rPr>
              <a:t>hardware’owych</a:t>
            </a:r>
            <a:r>
              <a:rPr kumimoji="0" lang="pl-PL" sz="1800" b="0" i="0" u="none" strike="noStrike" kern="1200" cap="none" spc="0" normalizeH="0" baseline="0" noProof="0" dirty="0">
                <a:ln>
                  <a:noFill/>
                </a:ln>
                <a:solidFill>
                  <a:srgbClr val="37373A"/>
                </a:solidFill>
                <a:effectLst/>
                <a:uLnTx/>
                <a:uFillTx/>
                <a:latin typeface="Calibri" panose="020F0502020204030204" pitchFamily="34" charset="0"/>
                <a:ea typeface="+mn-ea"/>
                <a:cs typeface="CircularAutoStore TT Light" panose="020B0404010101010104" pitchFamily="34" charset="77"/>
              </a:rPr>
              <a:t> (99%)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37373A"/>
                </a:solidFill>
                <a:effectLst/>
                <a:uLnTx/>
                <a:uFillTx/>
                <a:latin typeface="Calibri" panose="020F0502020204030204" pitchFamily="34" charset="0"/>
                <a:ea typeface="+mn-ea"/>
                <a:cs typeface="CircularAutoStore TT Light" panose="020B0404010101010104" pitchFamily="34" charset="77"/>
              </a:rPr>
              <a:t>z jednego magazynu do drugiego bez utraty dnia operacji</a:t>
            </a:r>
            <a:br>
              <a:rPr kumimoji="0" lang="en-GB" sz="1000" b="0" i="0" u="none" strike="noStrike" kern="1200" cap="none" spc="0" normalizeH="0" baseline="0" noProof="0" dirty="0">
                <a:ln>
                  <a:noFill/>
                </a:ln>
                <a:solidFill>
                  <a:srgbClr val="323232"/>
                </a:solidFill>
                <a:effectLst/>
                <a:uLnTx/>
                <a:uFillTx/>
                <a:latin typeface="CircularAutoStore TT Medium" panose="020B0504010101010104" pitchFamily="34" charset="77"/>
                <a:ea typeface="+mn-ea"/>
                <a:cs typeface="CircularAutoStore TT Medium" panose="020B0504010101010104" pitchFamily="34" charset="77"/>
              </a:rPr>
            </a:br>
            <a:br>
              <a:rPr kumimoji="0" lang="en-GB" sz="1000" b="0" i="0" u="none" strike="noStrike" kern="1200" cap="none" spc="0" normalizeH="0" baseline="0" noProof="0" dirty="0">
                <a:ln>
                  <a:noFill/>
                </a:ln>
                <a:solidFill>
                  <a:srgbClr val="323232"/>
                </a:solidFill>
                <a:effectLst/>
                <a:uLnTx/>
                <a:uFillTx/>
                <a:latin typeface="CircularAutoStore TT Light" panose="020B0404010101010104" pitchFamily="34" charset="77"/>
                <a:ea typeface="+mn-ea"/>
                <a:cs typeface="CircularAutoStore TT Light" panose="020B0404010101010104" pitchFamily="34" charset="77"/>
              </a:rPr>
            </a:br>
            <a:endParaRPr kumimoji="0" lang="en-US" sz="900" b="0" i="0" u="none" strike="noStrike" kern="1200" cap="none" spc="0" normalizeH="0" baseline="30000" noProof="0" dirty="0">
              <a:ln>
                <a:noFill/>
              </a:ln>
              <a:solidFill>
                <a:srgbClr val="000000"/>
              </a:solidFill>
              <a:effectLst/>
              <a:uLnTx/>
              <a:uFillTx/>
              <a:latin typeface="CircularAutoStore TT Light" panose="020B0404010101010104" pitchFamily="34" charset="77"/>
              <a:ea typeface="+mn-ea"/>
              <a:cs typeface="CircularAutoStore TT Light" panose="020B0404010101010104" pitchFamily="34" charset="77"/>
            </a:endParaRPr>
          </a:p>
        </p:txBody>
      </p:sp>
      <p:sp>
        <p:nvSpPr>
          <p:cNvPr id="12" name="Text Placeholder 4">
            <a:extLst>
              <a:ext uri="{FF2B5EF4-FFF2-40B4-BE49-F238E27FC236}">
                <a16:creationId xmlns:a16="http://schemas.microsoft.com/office/drawing/2014/main" id="{DF93B6B9-F376-ECCD-32EC-51C20D784296}"/>
              </a:ext>
            </a:extLst>
          </p:cNvPr>
          <p:cNvSpPr txBox="1">
            <a:spLocks/>
          </p:cNvSpPr>
          <p:nvPr/>
        </p:nvSpPr>
        <p:spPr>
          <a:xfrm>
            <a:off x="4894343" y="4391011"/>
            <a:ext cx="2251469" cy="17864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37373A"/>
                </a:solidFill>
                <a:effectLst/>
                <a:uLnTx/>
                <a:uFillTx/>
                <a:latin typeface="Calibri" panose="020F0502020204030204" pitchFamily="34" charset="0"/>
                <a:ea typeface="+mn-ea"/>
                <a:cs typeface="CircularAutoStore TT Light" panose="020B0404010101010104" pitchFamily="34" charset="77"/>
              </a:rPr>
              <a:t>Pierwszy komercyjny system zbudowany w Norwegii w 2004 r. wciąż działa</a:t>
            </a:r>
          </a:p>
        </p:txBody>
      </p:sp>
      <p:sp>
        <p:nvSpPr>
          <p:cNvPr id="22" name="Text Placeholder 4">
            <a:extLst>
              <a:ext uri="{FF2B5EF4-FFF2-40B4-BE49-F238E27FC236}">
                <a16:creationId xmlns:a16="http://schemas.microsoft.com/office/drawing/2014/main" id="{AD708E6F-807D-07C3-C204-8BB27A4DED40}"/>
              </a:ext>
            </a:extLst>
          </p:cNvPr>
          <p:cNvSpPr txBox="1">
            <a:spLocks/>
          </p:cNvSpPr>
          <p:nvPr/>
        </p:nvSpPr>
        <p:spPr>
          <a:xfrm>
            <a:off x="538660" y="316108"/>
            <a:ext cx="11750876" cy="93678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sz="3600" b="1"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I jeszcze więcej zabezpieczeń</a:t>
            </a:r>
            <a:endParaRPr lang="en-US" sz="3600" b="1" dirty="0">
              <a:solidFill>
                <a:schemeClr val="bg1"/>
              </a:solidFill>
              <a:latin typeface="Arial" panose="020B0604020202020204" pitchFamily="34" charset="0"/>
              <a:ea typeface="+mj-ea"/>
              <a:cs typeface="Arial" panose="020B0604020202020204" pitchFamily="34" charset="0"/>
            </a:endParaRPr>
          </a:p>
        </p:txBody>
      </p:sp>
      <p:sp>
        <p:nvSpPr>
          <p:cNvPr id="24" name="Rectangle 23">
            <a:extLst>
              <a:ext uri="{FF2B5EF4-FFF2-40B4-BE49-F238E27FC236}">
                <a16:creationId xmlns:a16="http://schemas.microsoft.com/office/drawing/2014/main" id="{C43F7003-CDD8-F889-617B-F62505E0ABF5}"/>
              </a:ext>
            </a:extLst>
          </p:cNvPr>
          <p:cNvSpPr/>
          <p:nvPr/>
        </p:nvSpPr>
        <p:spPr>
          <a:xfrm>
            <a:off x="448125" y="1162087"/>
            <a:ext cx="3001539" cy="214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6B2D84AD-AC63-E8E2-33D3-198402F945FD}"/>
              </a:ext>
            </a:extLst>
          </p:cNvPr>
          <p:cNvSpPr/>
          <p:nvPr/>
        </p:nvSpPr>
        <p:spPr>
          <a:xfrm>
            <a:off x="4340671" y="1162087"/>
            <a:ext cx="3140087" cy="214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D4C2CAD8-0F4A-FFCA-2899-EEBAFBE9020E}"/>
              </a:ext>
            </a:extLst>
          </p:cNvPr>
          <p:cNvSpPr/>
          <p:nvPr/>
        </p:nvSpPr>
        <p:spPr>
          <a:xfrm>
            <a:off x="8334576" y="1170882"/>
            <a:ext cx="3352840" cy="214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8" name="Text Placeholder 4">
            <a:extLst>
              <a:ext uri="{FF2B5EF4-FFF2-40B4-BE49-F238E27FC236}">
                <a16:creationId xmlns:a16="http://schemas.microsoft.com/office/drawing/2014/main" id="{064EF18E-D9B1-CA94-703B-81B0128843D0}"/>
              </a:ext>
            </a:extLst>
          </p:cNvPr>
          <p:cNvSpPr txBox="1">
            <a:spLocks/>
          </p:cNvSpPr>
          <p:nvPr/>
        </p:nvSpPr>
        <p:spPr>
          <a:xfrm>
            <a:off x="555023" y="1849472"/>
            <a:ext cx="2485162" cy="17864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37373A"/>
                </a:solidFill>
                <a:effectLst/>
                <a:uLnTx/>
                <a:uFillTx/>
                <a:latin typeface="Calibri" panose="020F0502020204030204" pitchFamily="34" charset="0"/>
                <a:ea typeface="+mn-ea"/>
                <a:cs typeface="CircularAutoStore TT Light" panose="020B0404010101010104" pitchFamily="34" charset="77"/>
              </a:rPr>
              <a:t>Do 10 robotów każdy robot ma swoją ładowarkę</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br>
              <a:rPr kumimoji="0" lang="en-GB" sz="1000" b="0" i="0" u="none" strike="noStrike" kern="1200" cap="none" spc="0" normalizeH="0" baseline="0" noProof="0" dirty="0">
                <a:ln>
                  <a:noFill/>
                </a:ln>
                <a:solidFill>
                  <a:srgbClr val="323232"/>
                </a:solidFill>
                <a:effectLst/>
                <a:uLnTx/>
                <a:uFillTx/>
                <a:latin typeface="CircularAutoStore TT Light" panose="020B0404010101010104" pitchFamily="34" charset="77"/>
                <a:ea typeface="+mn-ea"/>
                <a:cs typeface="CircularAutoStore TT Light" panose="020B0404010101010104" pitchFamily="34" charset="77"/>
              </a:rPr>
            </a:br>
            <a:endParaRPr kumimoji="0" lang="en-US" sz="900" b="0" i="0" u="none" strike="noStrike" kern="1200" cap="none" spc="0" normalizeH="0" baseline="0" noProof="0" dirty="0">
              <a:ln>
                <a:noFill/>
              </a:ln>
              <a:solidFill>
                <a:srgbClr val="000000"/>
              </a:solidFill>
              <a:effectLst/>
              <a:uLnTx/>
              <a:uFillTx/>
              <a:latin typeface="CircularAutoStore TT Light" panose="020B0404010101010104" pitchFamily="34" charset="77"/>
              <a:ea typeface="+mn-ea"/>
              <a:cs typeface="CircularAutoStore TT Light" panose="020B0404010101010104" pitchFamily="34" charset="77"/>
            </a:endParaRPr>
          </a:p>
        </p:txBody>
      </p:sp>
      <p:sp>
        <p:nvSpPr>
          <p:cNvPr id="29" name="Text Placeholder 4">
            <a:extLst>
              <a:ext uri="{FF2B5EF4-FFF2-40B4-BE49-F238E27FC236}">
                <a16:creationId xmlns:a16="http://schemas.microsoft.com/office/drawing/2014/main" id="{378D45DF-3E25-296C-E011-2E8CAAB7D2FF}"/>
              </a:ext>
            </a:extLst>
          </p:cNvPr>
          <p:cNvSpPr txBox="1">
            <a:spLocks/>
          </p:cNvSpPr>
          <p:nvPr/>
        </p:nvSpPr>
        <p:spPr>
          <a:xfrm>
            <a:off x="4700919" y="1811071"/>
            <a:ext cx="2779839" cy="17864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37373A"/>
                </a:solidFill>
                <a:effectLst/>
                <a:uLnTx/>
                <a:uFillTx/>
                <a:latin typeface="Calibri" panose="020F0502020204030204" pitchFamily="34" charset="0"/>
                <a:ea typeface="+mn-ea"/>
                <a:cs typeface="CircularAutoStore TT Light" panose="020B0404010101010104" pitchFamily="34" charset="77"/>
              </a:rPr>
              <a:t>AI działająca w tle, która rozwiązuje zagrożenia mogące prowadzić do konieczności zatrzymania systemu</a:t>
            </a:r>
            <a:br>
              <a:rPr kumimoji="0" lang="en-GB" sz="1000" b="0" i="0" u="none" strike="noStrike" kern="1200" cap="none" spc="0" normalizeH="0" baseline="0" noProof="0" dirty="0">
                <a:ln>
                  <a:noFill/>
                </a:ln>
                <a:solidFill>
                  <a:srgbClr val="323232"/>
                </a:solidFill>
                <a:effectLst/>
                <a:uLnTx/>
                <a:uFillTx/>
                <a:latin typeface="CircularAutoStore TT Medium" panose="020B0504010101010104" pitchFamily="34" charset="77"/>
                <a:ea typeface="+mn-ea"/>
                <a:cs typeface="CircularAutoStore TT Medium" panose="020B0504010101010104" pitchFamily="34" charset="77"/>
              </a:rPr>
            </a:br>
            <a:br>
              <a:rPr kumimoji="0" lang="en-GB" sz="1000" b="0" i="0" u="none" strike="noStrike" kern="1200" cap="none" spc="0" normalizeH="0" baseline="0" noProof="0" dirty="0">
                <a:ln>
                  <a:noFill/>
                </a:ln>
                <a:solidFill>
                  <a:srgbClr val="323232"/>
                </a:solidFill>
                <a:effectLst/>
                <a:uLnTx/>
                <a:uFillTx/>
                <a:latin typeface="CircularAutoStore TT Light" panose="020B0404010101010104" pitchFamily="34" charset="77"/>
                <a:ea typeface="+mn-ea"/>
                <a:cs typeface="CircularAutoStore TT Light" panose="020B0404010101010104" pitchFamily="34" charset="77"/>
              </a:rPr>
            </a:br>
            <a:endParaRPr kumimoji="0" lang="en-US" sz="900" b="0" i="0" u="none" strike="noStrike" kern="1200" cap="none" spc="0" normalizeH="0" baseline="30000" noProof="0" dirty="0">
              <a:ln>
                <a:noFill/>
              </a:ln>
              <a:solidFill>
                <a:srgbClr val="000000"/>
              </a:solidFill>
              <a:effectLst/>
              <a:uLnTx/>
              <a:uFillTx/>
              <a:latin typeface="CircularAutoStore TT Light" panose="020B0404010101010104" pitchFamily="34" charset="77"/>
              <a:ea typeface="+mn-ea"/>
              <a:cs typeface="CircularAutoStore TT Light" panose="020B0404010101010104" pitchFamily="34" charset="77"/>
            </a:endParaRPr>
          </a:p>
        </p:txBody>
      </p:sp>
      <p:sp>
        <p:nvSpPr>
          <p:cNvPr id="30" name="Text Placeholder 4">
            <a:extLst>
              <a:ext uri="{FF2B5EF4-FFF2-40B4-BE49-F238E27FC236}">
                <a16:creationId xmlns:a16="http://schemas.microsoft.com/office/drawing/2014/main" id="{734D5A28-1054-3320-3C01-AE52BED5713A}"/>
              </a:ext>
            </a:extLst>
          </p:cNvPr>
          <p:cNvSpPr txBox="1">
            <a:spLocks/>
          </p:cNvSpPr>
          <p:nvPr/>
        </p:nvSpPr>
        <p:spPr>
          <a:xfrm>
            <a:off x="8753136" y="1844422"/>
            <a:ext cx="2685262" cy="17864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37373A"/>
                </a:solidFill>
                <a:effectLst/>
                <a:uLnTx/>
                <a:uFillTx/>
                <a:latin typeface="Calibri" panose="020F0502020204030204" pitchFamily="34" charset="0"/>
                <a:ea typeface="+mn-ea"/>
                <a:cs typeface="CircularAutoStore TT Light" panose="020B0404010101010104" pitchFamily="34" charset="77"/>
              </a:rPr>
              <a:t>Dostęp do narzędzia </a:t>
            </a:r>
            <a:r>
              <a:rPr kumimoji="0" lang="pl-PL" sz="1800" b="0" i="0" u="none" strike="noStrike" kern="1200" cap="none" spc="0" normalizeH="0" baseline="0" noProof="0" dirty="0" err="1">
                <a:ln>
                  <a:noFill/>
                </a:ln>
                <a:solidFill>
                  <a:srgbClr val="37373A"/>
                </a:solidFill>
                <a:effectLst/>
                <a:uLnTx/>
                <a:uFillTx/>
                <a:latin typeface="Calibri" panose="020F0502020204030204" pitchFamily="34" charset="0"/>
                <a:ea typeface="+mn-ea"/>
                <a:cs typeface="CircularAutoStore TT Light" panose="020B0404010101010104" pitchFamily="34" charset="77"/>
              </a:rPr>
              <a:t>Unify</a:t>
            </a:r>
            <a:r>
              <a:rPr kumimoji="0" lang="pl-PL" sz="1800" b="0" i="0" u="none" strike="noStrike" kern="1200" cap="none" spc="0" normalizeH="0" baseline="0" noProof="0" dirty="0">
                <a:ln>
                  <a:noFill/>
                </a:ln>
                <a:solidFill>
                  <a:srgbClr val="37373A"/>
                </a:solidFill>
                <a:effectLst/>
                <a:uLnTx/>
                <a:uFillTx/>
                <a:latin typeface="Calibri" panose="020F0502020204030204" pitchFamily="34" charset="0"/>
                <a:ea typeface="+mn-ea"/>
                <a:cs typeface="CircularAutoStore TT Light" panose="020B0404010101010104" pitchFamily="34" charset="77"/>
              </a:rPr>
              <a:t> Analytics™ które zapewnia pełen dostęp do aktualnych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srgbClr val="37373A"/>
                </a:solidFill>
                <a:effectLst/>
                <a:uLnTx/>
                <a:uFillTx/>
                <a:latin typeface="Calibri" panose="020F0502020204030204" pitchFamily="34" charset="0"/>
                <a:ea typeface="+mn-ea"/>
                <a:cs typeface="CircularAutoStore TT Light" panose="020B0404010101010104" pitchFamily="34" charset="77"/>
              </a:rPr>
              <a:t>i historycznych danych nt. pracy sytemu</a:t>
            </a:r>
          </a:p>
        </p:txBody>
      </p:sp>
      <p:pic>
        <p:nvPicPr>
          <p:cNvPr id="32" name="Graphic 31">
            <a:extLst>
              <a:ext uri="{FF2B5EF4-FFF2-40B4-BE49-F238E27FC236}">
                <a16:creationId xmlns:a16="http://schemas.microsoft.com/office/drawing/2014/main" id="{798E4E9F-493E-C9CB-A5C9-EC573F4855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023" y="1273391"/>
            <a:ext cx="494646" cy="540000"/>
          </a:xfrm>
          <a:prstGeom prst="rect">
            <a:avLst/>
          </a:prstGeom>
        </p:spPr>
      </p:pic>
      <p:pic>
        <p:nvPicPr>
          <p:cNvPr id="34" name="Graphic 33">
            <a:extLst>
              <a:ext uri="{FF2B5EF4-FFF2-40B4-BE49-F238E27FC236}">
                <a16:creationId xmlns:a16="http://schemas.microsoft.com/office/drawing/2014/main" id="{1BD5562E-89F6-3443-F897-6C94D77F90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87368" y="1233279"/>
            <a:ext cx="540000" cy="540000"/>
          </a:xfrm>
          <a:prstGeom prst="rect">
            <a:avLst/>
          </a:prstGeom>
        </p:spPr>
      </p:pic>
      <p:pic>
        <p:nvPicPr>
          <p:cNvPr id="36" name="Graphic 35">
            <a:extLst>
              <a:ext uri="{FF2B5EF4-FFF2-40B4-BE49-F238E27FC236}">
                <a16:creationId xmlns:a16="http://schemas.microsoft.com/office/drawing/2014/main" id="{A4C91C18-843B-B6D7-F3B7-4DD8C47D8B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6353" y="3741300"/>
            <a:ext cx="540000" cy="540000"/>
          </a:xfrm>
          <a:prstGeom prst="rect">
            <a:avLst/>
          </a:prstGeom>
        </p:spPr>
      </p:pic>
      <p:pic>
        <p:nvPicPr>
          <p:cNvPr id="39" name="Graphic 38">
            <a:extLst>
              <a:ext uri="{FF2B5EF4-FFF2-40B4-BE49-F238E27FC236}">
                <a16:creationId xmlns:a16="http://schemas.microsoft.com/office/drawing/2014/main" id="{21054489-7802-BA26-D7FE-35E2BAF4BA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94343" y="3774651"/>
            <a:ext cx="505735" cy="540000"/>
          </a:xfrm>
          <a:prstGeom prst="rect">
            <a:avLst/>
          </a:prstGeom>
        </p:spPr>
      </p:pic>
      <p:pic>
        <p:nvPicPr>
          <p:cNvPr id="40" name="Graphic 39">
            <a:extLst>
              <a:ext uri="{FF2B5EF4-FFF2-40B4-BE49-F238E27FC236}">
                <a16:creationId xmlns:a16="http://schemas.microsoft.com/office/drawing/2014/main" id="{BC372FEC-D729-631E-7181-0DBC42888C3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87792" y="3681129"/>
            <a:ext cx="540000" cy="540000"/>
          </a:xfrm>
          <a:prstGeom prst="rect">
            <a:avLst/>
          </a:prstGeom>
        </p:spPr>
      </p:pic>
      <p:pic>
        <p:nvPicPr>
          <p:cNvPr id="43" name="Graphic 42">
            <a:extLst>
              <a:ext uri="{FF2B5EF4-FFF2-40B4-BE49-F238E27FC236}">
                <a16:creationId xmlns:a16="http://schemas.microsoft.com/office/drawing/2014/main" id="{D86B07C8-74A4-DF84-FBDE-798A585C3C2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27792" y="3681129"/>
            <a:ext cx="540000" cy="540000"/>
          </a:xfrm>
          <a:prstGeom prst="rect">
            <a:avLst/>
          </a:prstGeom>
        </p:spPr>
      </p:pic>
      <p:pic>
        <p:nvPicPr>
          <p:cNvPr id="45" name="Graphic 44">
            <a:extLst>
              <a:ext uri="{FF2B5EF4-FFF2-40B4-BE49-F238E27FC236}">
                <a16:creationId xmlns:a16="http://schemas.microsoft.com/office/drawing/2014/main" id="{210443B2-6DBC-AC50-937A-069A7B32B05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62432" y="1272554"/>
            <a:ext cx="540000" cy="540000"/>
          </a:xfrm>
          <a:prstGeom prst="rect">
            <a:avLst/>
          </a:prstGeom>
        </p:spPr>
      </p:pic>
      <p:pic>
        <p:nvPicPr>
          <p:cNvPr id="46" name="Graphic 45">
            <a:extLst>
              <a:ext uri="{FF2B5EF4-FFF2-40B4-BE49-F238E27FC236}">
                <a16:creationId xmlns:a16="http://schemas.microsoft.com/office/drawing/2014/main" id="{9C2F9F06-ACAD-B995-E6E2-5605DA6AE4D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27792" y="1278659"/>
            <a:ext cx="540000" cy="540000"/>
          </a:xfrm>
          <a:prstGeom prst="rect">
            <a:avLst/>
          </a:prstGeom>
        </p:spPr>
      </p:pic>
    </p:spTree>
    <p:extLst>
      <p:ext uri="{BB962C8B-B14F-4D97-AF65-F5344CB8AC3E}">
        <p14:creationId xmlns:p14="http://schemas.microsoft.com/office/powerpoint/2010/main" val="4068982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B935E7-39CB-C1FA-2111-C96A0E5E27DC}"/>
            </a:ext>
          </a:extLst>
        </p:cNvPr>
        <p:cNvGrpSpPr/>
        <p:nvPr/>
      </p:nvGrpSpPr>
      <p:grpSpPr>
        <a:xfrm>
          <a:off x="0" y="0"/>
          <a:ext cx="0" cy="0"/>
          <a:chOff x="0" y="0"/>
          <a:chExt cx="0" cy="0"/>
        </a:xfrm>
      </p:grpSpPr>
      <p:pic>
        <p:nvPicPr>
          <p:cNvPr id="13" name="Picture Placeholder 12" descr="A room with white walls and red cabinets&#10;&#10;AI-generated content may be incorrect.">
            <a:extLst>
              <a:ext uri="{FF2B5EF4-FFF2-40B4-BE49-F238E27FC236}">
                <a16:creationId xmlns:a16="http://schemas.microsoft.com/office/drawing/2014/main" id="{CB9DD106-2A78-5A65-8408-4038D25BCF13}"/>
              </a:ext>
            </a:extLst>
          </p:cNvPr>
          <p:cNvPicPr>
            <a:picLocks noGrp="1" noChangeAspect="1"/>
          </p:cNvPicPr>
          <p:nvPr>
            <p:ph type="pic" sz="quarter" idx="12"/>
          </p:nvPr>
        </p:nvPicPr>
        <p:blipFill>
          <a:blip r:embed="rId3"/>
          <a:srcRect l="8342" t="1188" r="23016"/>
          <a:stretch/>
        </p:blipFill>
        <p:spPr>
          <a:xfrm>
            <a:off x="5040000" y="684000"/>
            <a:ext cx="6480000" cy="5437400"/>
          </a:xfrm>
        </p:spPr>
      </p:pic>
      <p:sp>
        <p:nvSpPr>
          <p:cNvPr id="3" name="Title 2">
            <a:extLst>
              <a:ext uri="{FF2B5EF4-FFF2-40B4-BE49-F238E27FC236}">
                <a16:creationId xmlns:a16="http://schemas.microsoft.com/office/drawing/2014/main" id="{6518B655-40B6-7FD7-376D-A01344A81462}"/>
              </a:ext>
            </a:extLst>
          </p:cNvPr>
          <p:cNvSpPr>
            <a:spLocks noGrp="1"/>
          </p:cNvSpPr>
          <p:nvPr>
            <p:ph type="title"/>
          </p:nvPr>
        </p:nvSpPr>
        <p:spPr/>
        <p:txBody>
          <a:bodyPr/>
          <a:lstStyle/>
          <a:p>
            <a:r>
              <a:rPr lang="en-GB" dirty="0">
                <a:solidFill>
                  <a:schemeClr val="tx2"/>
                </a:solidFill>
              </a:rPr>
              <a:t>0</a:t>
            </a:r>
            <a:r>
              <a:rPr lang="pl-PL" dirty="0">
                <a:solidFill>
                  <a:schemeClr val="tx2"/>
                </a:solidFill>
              </a:rPr>
              <a:t>3</a:t>
            </a:r>
            <a:r>
              <a:rPr lang="en-GB" dirty="0"/>
              <a:t> </a:t>
            </a:r>
            <a:r>
              <a:rPr lang="pl-PL" dirty="0"/>
              <a:t>Niski koszt utrzymania</a:t>
            </a:r>
            <a:endParaRPr lang="en-GB" dirty="0">
              <a:solidFill>
                <a:schemeClr val="tx2"/>
              </a:solidFill>
            </a:endParaRPr>
          </a:p>
        </p:txBody>
      </p:sp>
      <p:sp>
        <p:nvSpPr>
          <p:cNvPr id="15" name="Freeform 14">
            <a:extLst>
              <a:ext uri="{FF2B5EF4-FFF2-40B4-BE49-F238E27FC236}">
                <a16:creationId xmlns:a16="http://schemas.microsoft.com/office/drawing/2014/main" id="{317C1C12-AFE4-3932-EBE3-805D126AAC19}"/>
              </a:ext>
            </a:extLst>
          </p:cNvPr>
          <p:cNvSpPr/>
          <p:nvPr/>
        </p:nvSpPr>
        <p:spPr>
          <a:xfrm>
            <a:off x="3457575" y="2303999"/>
            <a:ext cx="3024000" cy="3024000"/>
          </a:xfrm>
          <a:custGeom>
            <a:avLst/>
            <a:gdLst>
              <a:gd name="connsiteX0" fmla="*/ 139557 w 5288174"/>
              <a:gd name="connsiteY0" fmla="*/ 0 h 3096000"/>
              <a:gd name="connsiteX1" fmla="*/ 751556 w 5288174"/>
              <a:gd name="connsiteY1" fmla="*/ 0 h 3096000"/>
              <a:gd name="connsiteX2" fmla="*/ 1971731 w 5288174"/>
              <a:gd name="connsiteY2" fmla="*/ 0 h 3096000"/>
              <a:gd name="connsiteX3" fmla="*/ 3316443 w 5288174"/>
              <a:gd name="connsiteY3" fmla="*/ 0 h 3096000"/>
              <a:gd name="connsiteX4" fmla="*/ 3928442 w 5288174"/>
              <a:gd name="connsiteY4" fmla="*/ 0 h 3096000"/>
              <a:gd name="connsiteX5" fmla="*/ 5148617 w 5288174"/>
              <a:gd name="connsiteY5" fmla="*/ 0 h 3096000"/>
              <a:gd name="connsiteX6" fmla="*/ 5288174 w 5288174"/>
              <a:gd name="connsiteY6" fmla="*/ 141011 h 3096000"/>
              <a:gd name="connsiteX7" fmla="*/ 5288174 w 5288174"/>
              <a:gd name="connsiteY7" fmla="*/ 1545011 h 3096000"/>
              <a:gd name="connsiteX8" fmla="*/ 5288174 w 5288174"/>
              <a:gd name="connsiteY8" fmla="*/ 1550989 h 3096000"/>
              <a:gd name="connsiteX9" fmla="*/ 5288174 w 5288174"/>
              <a:gd name="connsiteY9" fmla="*/ 2954989 h 3096000"/>
              <a:gd name="connsiteX10" fmla="*/ 5148617 w 5288174"/>
              <a:gd name="connsiteY10" fmla="*/ 3096000 h 3096000"/>
              <a:gd name="connsiteX11" fmla="*/ 3928442 w 5288174"/>
              <a:gd name="connsiteY11" fmla="*/ 3096000 h 3096000"/>
              <a:gd name="connsiteX12" fmla="*/ 3316443 w 5288174"/>
              <a:gd name="connsiteY12" fmla="*/ 3096000 h 3096000"/>
              <a:gd name="connsiteX13" fmla="*/ 1971731 w 5288174"/>
              <a:gd name="connsiteY13" fmla="*/ 3096000 h 3096000"/>
              <a:gd name="connsiteX14" fmla="*/ 751556 w 5288174"/>
              <a:gd name="connsiteY14" fmla="*/ 3096000 h 3096000"/>
              <a:gd name="connsiteX15" fmla="*/ 139557 w 5288174"/>
              <a:gd name="connsiteY15" fmla="*/ 3096000 h 3096000"/>
              <a:gd name="connsiteX16" fmla="*/ 0 w 5288174"/>
              <a:gd name="connsiteY16" fmla="*/ 2954989 h 3096000"/>
              <a:gd name="connsiteX17" fmla="*/ 0 w 5288174"/>
              <a:gd name="connsiteY17" fmla="*/ 1550989 h 3096000"/>
              <a:gd name="connsiteX18" fmla="*/ 0 w 5288174"/>
              <a:gd name="connsiteY18" fmla="*/ 1545011 h 3096000"/>
              <a:gd name="connsiteX19" fmla="*/ 0 w 5288174"/>
              <a:gd name="connsiteY19" fmla="*/ 141011 h 3096000"/>
              <a:gd name="connsiteX20" fmla="*/ 139557 w 5288174"/>
              <a:gd name="connsiteY20"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88174" h="3096000">
                <a:moveTo>
                  <a:pt x="139557" y="0"/>
                </a:moveTo>
                <a:lnTo>
                  <a:pt x="751556" y="0"/>
                </a:lnTo>
                <a:lnTo>
                  <a:pt x="1971731" y="0"/>
                </a:lnTo>
                <a:lnTo>
                  <a:pt x="3316443" y="0"/>
                </a:lnTo>
                <a:lnTo>
                  <a:pt x="3928442" y="0"/>
                </a:lnTo>
                <a:lnTo>
                  <a:pt x="5148617" y="0"/>
                </a:lnTo>
                <a:cubicBezTo>
                  <a:pt x="5225692" y="0"/>
                  <a:pt x="5288174" y="63133"/>
                  <a:pt x="5288174" y="141011"/>
                </a:cubicBezTo>
                <a:lnTo>
                  <a:pt x="5288174" y="1545011"/>
                </a:lnTo>
                <a:lnTo>
                  <a:pt x="5288174" y="1550989"/>
                </a:lnTo>
                <a:lnTo>
                  <a:pt x="5288174" y="2954989"/>
                </a:lnTo>
                <a:cubicBezTo>
                  <a:pt x="5288174" y="3032867"/>
                  <a:pt x="5225692" y="3096000"/>
                  <a:pt x="5148617" y="3096000"/>
                </a:cubicBezTo>
                <a:lnTo>
                  <a:pt x="3928442" y="3096000"/>
                </a:lnTo>
                <a:lnTo>
                  <a:pt x="3316443" y="3096000"/>
                </a:lnTo>
                <a:lnTo>
                  <a:pt x="1971731" y="3096000"/>
                </a:lnTo>
                <a:lnTo>
                  <a:pt x="751556" y="3096000"/>
                </a:lnTo>
                <a:lnTo>
                  <a:pt x="139557" y="3096000"/>
                </a:lnTo>
                <a:cubicBezTo>
                  <a:pt x="62482" y="3096000"/>
                  <a:pt x="0" y="3032867"/>
                  <a:pt x="0" y="2954989"/>
                </a:cubicBezTo>
                <a:lnTo>
                  <a:pt x="0" y="1550989"/>
                </a:lnTo>
                <a:lnTo>
                  <a:pt x="0" y="1545011"/>
                </a:lnTo>
                <a:lnTo>
                  <a:pt x="0" y="141011"/>
                </a:lnTo>
                <a:cubicBezTo>
                  <a:pt x="0" y="63133"/>
                  <a:pt x="62482" y="0"/>
                  <a:pt x="13955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1999"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Text Placeholder 4">
            <a:extLst>
              <a:ext uri="{FF2B5EF4-FFF2-40B4-BE49-F238E27FC236}">
                <a16:creationId xmlns:a16="http://schemas.microsoft.com/office/drawing/2014/main" id="{69633325-1B6A-8CDB-7D85-B85A71DC42E0}"/>
              </a:ext>
            </a:extLst>
          </p:cNvPr>
          <p:cNvSpPr txBox="1">
            <a:spLocks/>
          </p:cNvSpPr>
          <p:nvPr/>
        </p:nvSpPr>
        <p:spPr>
          <a:xfrm>
            <a:off x="1188000" y="2761200"/>
            <a:ext cx="5105762" cy="2503746"/>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chemeClr val="tx1">
                  <a:lumMod val="85000"/>
                  <a:lumOff val="15000"/>
                </a:schemeClr>
              </a:buClr>
            </a:pPr>
            <a:r>
              <a:rPr lang="pl-PL" sz="3400" b="1" dirty="0">
                <a:solidFill>
                  <a:srgbClr val="FD2730"/>
                </a:solidFill>
                <a:latin typeface="Arial" panose="020B0604020202020204" pitchFamily="34" charset="0"/>
                <a:ea typeface="+mj-ea"/>
                <a:cs typeface="Arial" panose="020B0604020202020204" pitchFamily="34" charset="0"/>
              </a:rPr>
              <a:t>Mini</a:t>
            </a:r>
            <a:r>
              <a:rPr lang="en-US" sz="3400" b="1" dirty="0" err="1">
                <a:solidFill>
                  <a:srgbClr val="FD2730"/>
                </a:solidFill>
                <a:latin typeface="Arial" panose="020B0604020202020204" pitchFamily="34" charset="0"/>
                <a:ea typeface="+mj-ea"/>
                <a:cs typeface="Arial" panose="020B0604020202020204" pitchFamily="34" charset="0"/>
              </a:rPr>
              <a:t>malizuje</a:t>
            </a:r>
            <a:r>
              <a:rPr lang="en-US" sz="3400" b="1" dirty="0">
                <a:solidFill>
                  <a:srgbClr val="FD2730"/>
                </a:solidFill>
                <a:latin typeface="Arial" panose="020B0604020202020204" pitchFamily="34" charset="0"/>
                <a:ea typeface="+mj-ea"/>
                <a:cs typeface="Arial" panose="020B0604020202020204" pitchFamily="34" charset="0"/>
              </a:rPr>
              <a:t> </a:t>
            </a:r>
            <a:r>
              <a:rPr lang="en-US" sz="3400" b="1" dirty="0" err="1">
                <a:solidFill>
                  <a:srgbClr val="FD2730"/>
                </a:solidFill>
                <a:latin typeface="Arial" panose="020B0604020202020204" pitchFamily="34" charset="0"/>
                <a:ea typeface="+mj-ea"/>
                <a:cs typeface="Arial" panose="020B0604020202020204" pitchFamily="34" charset="0"/>
              </a:rPr>
              <a:t>potrzebę</a:t>
            </a:r>
            <a:r>
              <a:rPr lang="en-US" sz="3400" b="1" dirty="0">
                <a:solidFill>
                  <a:srgbClr val="FD2730"/>
                </a:solidFill>
                <a:latin typeface="Arial" panose="020B0604020202020204" pitchFamily="34" charset="0"/>
                <a:ea typeface="+mj-ea"/>
                <a:cs typeface="Arial" panose="020B0604020202020204" pitchFamily="34" charset="0"/>
              </a:rPr>
              <a:t> </a:t>
            </a:r>
            <a:r>
              <a:rPr lang="en-US" sz="3400" b="1" dirty="0" err="1">
                <a:solidFill>
                  <a:srgbClr val="FD2730"/>
                </a:solidFill>
                <a:latin typeface="Arial" panose="020B0604020202020204" pitchFamily="34" charset="0"/>
                <a:ea typeface="+mj-ea"/>
                <a:cs typeface="Arial" panose="020B0604020202020204" pitchFamily="34" charset="0"/>
              </a:rPr>
              <a:t>ludzkiej</a:t>
            </a:r>
            <a:r>
              <a:rPr lang="en-US" sz="3400" b="1" dirty="0">
                <a:solidFill>
                  <a:srgbClr val="FD2730"/>
                </a:solidFill>
                <a:latin typeface="Arial" panose="020B0604020202020204" pitchFamily="34" charset="0"/>
                <a:ea typeface="+mj-ea"/>
                <a:cs typeface="Arial" panose="020B0604020202020204" pitchFamily="34" charset="0"/>
              </a:rPr>
              <a:t> </a:t>
            </a:r>
            <a:r>
              <a:rPr lang="en-US" sz="3400" b="1" dirty="0" err="1">
                <a:solidFill>
                  <a:srgbClr val="FD2730"/>
                </a:solidFill>
                <a:latin typeface="Arial" panose="020B0604020202020204" pitchFamily="34" charset="0"/>
                <a:ea typeface="+mj-ea"/>
                <a:cs typeface="Arial" panose="020B0604020202020204" pitchFamily="34" charset="0"/>
              </a:rPr>
              <a:t>interwencji</a:t>
            </a:r>
            <a:r>
              <a:rPr lang="en-US" sz="3400" b="1" dirty="0">
                <a:solidFill>
                  <a:srgbClr val="FD2730"/>
                </a:solidFill>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2440279548"/>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8B4441-0C92-54F0-2F60-B1FC485CFF5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BF6FBD3A-831A-102A-0E28-27F893C60433}"/>
              </a:ext>
            </a:extLst>
          </p:cNvPr>
          <p:cNvSpPr txBox="1"/>
          <p:nvPr/>
        </p:nvSpPr>
        <p:spPr>
          <a:xfrm>
            <a:off x="2867186" y="81521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Text Placeholder 4">
            <a:extLst>
              <a:ext uri="{FF2B5EF4-FFF2-40B4-BE49-F238E27FC236}">
                <a16:creationId xmlns:a16="http://schemas.microsoft.com/office/drawing/2014/main" id="{5913819F-8577-BA3F-1FD9-A40D2BC561E8}"/>
              </a:ext>
            </a:extLst>
          </p:cNvPr>
          <p:cNvSpPr txBox="1">
            <a:spLocks/>
          </p:cNvSpPr>
          <p:nvPr/>
        </p:nvSpPr>
        <p:spPr>
          <a:xfrm>
            <a:off x="955798" y="3683359"/>
            <a:ext cx="2882871" cy="308886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pl-PL" sz="1800" dirty="0">
                <a:solidFill>
                  <a:prstClr val="black">
                    <a:lumMod val="85000"/>
                    <a:lumOff val="15000"/>
                  </a:prstClr>
                </a:solidFill>
                <a:latin typeface="Arial" panose="020B0604020202020204" pitchFamily="34" charset="0"/>
                <a:cs typeface="Arial" panose="020B0604020202020204" pitchFamily="34" charset="0"/>
              </a:rPr>
              <a:t>Najistotniejszym czynnikiem wpływającym na decyzję</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pl-PL" sz="1800" dirty="0">
                <a:solidFill>
                  <a:prstClr val="black">
                    <a:lumMod val="85000"/>
                    <a:lumOff val="15000"/>
                  </a:prstClr>
                </a:solidFill>
                <a:latin typeface="Arial" panose="020B0604020202020204" pitchFamily="34" charset="0"/>
                <a:cs typeface="Arial" panose="020B0604020202020204" pitchFamily="34" charset="0"/>
              </a:rPr>
              <a:t>o wdrożeniu automatyzacji pozostaje nadal stopa zwrotu z inwestycji.</a:t>
            </a:r>
            <a:endPar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12" name="Title 35">
            <a:extLst>
              <a:ext uri="{FF2B5EF4-FFF2-40B4-BE49-F238E27FC236}">
                <a16:creationId xmlns:a16="http://schemas.microsoft.com/office/drawing/2014/main" id="{22F1DECD-7922-BEB8-A3EA-5020959BED6D}"/>
              </a:ext>
            </a:extLst>
          </p:cNvPr>
          <p:cNvSpPr txBox="1">
            <a:spLocks/>
          </p:cNvSpPr>
          <p:nvPr/>
        </p:nvSpPr>
        <p:spPr>
          <a:xfrm>
            <a:off x="1008000" y="1008000"/>
            <a:ext cx="3365392" cy="11532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b="1" i="0" kern="1200" baseline="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Czy ja naprawdę potrzebuję </a:t>
            </a:r>
            <a:r>
              <a:rPr kumimoji="0" lang="pl-PL" sz="3400" b="1" i="0" u="none" strike="noStrike" kern="1200" cap="none" spc="0" normalizeH="0" baseline="0" noProof="0" dirty="0">
                <a:ln>
                  <a:noFill/>
                </a:ln>
                <a:solidFill>
                  <a:srgbClr val="FD2730"/>
                </a:solidFill>
                <a:effectLst/>
                <a:uLnTx/>
                <a:uFillTx/>
                <a:latin typeface="Arial" panose="020B0604020202020204" pitchFamily="34" charset="0"/>
                <a:ea typeface="+mj-ea"/>
                <a:cs typeface="Arial" panose="020B0604020202020204" pitchFamily="34" charset="0"/>
              </a:rPr>
              <a:t>automatyzacji?</a:t>
            </a:r>
            <a:endParaRPr kumimoji="0" lang="en-GB" sz="3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3" name="Oval 12">
            <a:extLst>
              <a:ext uri="{FF2B5EF4-FFF2-40B4-BE49-F238E27FC236}">
                <a16:creationId xmlns:a16="http://schemas.microsoft.com/office/drawing/2014/main" id="{07B8010E-45F5-B247-D6C4-398FEB4FAE91}"/>
              </a:ext>
            </a:extLst>
          </p:cNvPr>
          <p:cNvSpPr/>
          <p:nvPr/>
        </p:nvSpPr>
        <p:spPr>
          <a:xfrm>
            <a:off x="7799294" y="3042431"/>
            <a:ext cx="2520000" cy="252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ircularAutoStore TT Book"/>
              <a:ea typeface="+mn-ea"/>
              <a:cs typeface="+mn-cs"/>
            </a:endParaRPr>
          </a:p>
        </p:txBody>
      </p:sp>
      <p:sp>
        <p:nvSpPr>
          <p:cNvPr id="14" name="Oval 13">
            <a:extLst>
              <a:ext uri="{FF2B5EF4-FFF2-40B4-BE49-F238E27FC236}">
                <a16:creationId xmlns:a16="http://schemas.microsoft.com/office/drawing/2014/main" id="{2B0BBBC6-09E6-1163-D2AE-8BCB8C99A8E2}"/>
              </a:ext>
            </a:extLst>
          </p:cNvPr>
          <p:cNvSpPr/>
          <p:nvPr/>
        </p:nvSpPr>
        <p:spPr>
          <a:xfrm>
            <a:off x="6441141" y="1327035"/>
            <a:ext cx="2808000" cy="280800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ircularAutoStore TT Book"/>
              <a:ea typeface="+mn-ea"/>
              <a:cs typeface="+mn-cs"/>
            </a:endParaRPr>
          </a:p>
        </p:txBody>
      </p:sp>
      <p:sp>
        <p:nvSpPr>
          <p:cNvPr id="15" name="Oval 14">
            <a:extLst>
              <a:ext uri="{FF2B5EF4-FFF2-40B4-BE49-F238E27FC236}">
                <a16:creationId xmlns:a16="http://schemas.microsoft.com/office/drawing/2014/main" id="{0977A10C-C813-66AD-6E3A-41AE297778E6}"/>
              </a:ext>
            </a:extLst>
          </p:cNvPr>
          <p:cNvSpPr/>
          <p:nvPr/>
        </p:nvSpPr>
        <p:spPr>
          <a:xfrm>
            <a:off x="4639235" y="2073346"/>
            <a:ext cx="2337289" cy="2337289"/>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ircularAutoStore TT Book"/>
              <a:ea typeface="+mn-ea"/>
              <a:cs typeface="+mn-cs"/>
            </a:endParaRPr>
          </a:p>
        </p:txBody>
      </p:sp>
      <p:sp>
        <p:nvSpPr>
          <p:cNvPr id="16" name="Oval 15">
            <a:extLst>
              <a:ext uri="{FF2B5EF4-FFF2-40B4-BE49-F238E27FC236}">
                <a16:creationId xmlns:a16="http://schemas.microsoft.com/office/drawing/2014/main" id="{D0EDBC73-3536-2E1F-63C5-C8212521F0D0}"/>
              </a:ext>
            </a:extLst>
          </p:cNvPr>
          <p:cNvSpPr/>
          <p:nvPr/>
        </p:nvSpPr>
        <p:spPr>
          <a:xfrm>
            <a:off x="8603681" y="2380129"/>
            <a:ext cx="1506071" cy="150607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ircularAutoStore TT Book"/>
              <a:ea typeface="+mn-ea"/>
              <a:cs typeface="+mn-cs"/>
            </a:endParaRPr>
          </a:p>
        </p:txBody>
      </p:sp>
      <p:sp>
        <p:nvSpPr>
          <p:cNvPr id="18" name="Oval 17">
            <a:extLst>
              <a:ext uri="{FF2B5EF4-FFF2-40B4-BE49-F238E27FC236}">
                <a16:creationId xmlns:a16="http://schemas.microsoft.com/office/drawing/2014/main" id="{082585B1-4C19-4C81-3C3A-788433AE6914}"/>
              </a:ext>
            </a:extLst>
          </p:cNvPr>
          <p:cNvSpPr/>
          <p:nvPr/>
        </p:nvSpPr>
        <p:spPr>
          <a:xfrm>
            <a:off x="6068912" y="3617261"/>
            <a:ext cx="1152000" cy="115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ircularAutoStore TT Book"/>
              <a:ea typeface="+mn-ea"/>
              <a:cs typeface="+mn-cs"/>
            </a:endParaRPr>
          </a:p>
        </p:txBody>
      </p:sp>
      <p:sp>
        <p:nvSpPr>
          <p:cNvPr id="19" name="Oval 18">
            <a:extLst>
              <a:ext uri="{FF2B5EF4-FFF2-40B4-BE49-F238E27FC236}">
                <a16:creationId xmlns:a16="http://schemas.microsoft.com/office/drawing/2014/main" id="{17DE3DE9-A095-A74C-2EB9-85148CB3DF5F}"/>
              </a:ext>
            </a:extLst>
          </p:cNvPr>
          <p:cNvSpPr/>
          <p:nvPr/>
        </p:nvSpPr>
        <p:spPr>
          <a:xfrm>
            <a:off x="9519007" y="1774629"/>
            <a:ext cx="928800" cy="928800"/>
          </a:xfrm>
          <a:prstGeom prst="ellipse">
            <a:avLst/>
          </a:prstGeom>
          <a:solidFill>
            <a:schemeClr val="accent4">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CircularAutoStore TT Book"/>
              <a:ea typeface="+mn-ea"/>
              <a:cs typeface="+mn-cs"/>
            </a:endParaRPr>
          </a:p>
        </p:txBody>
      </p:sp>
      <p:sp>
        <p:nvSpPr>
          <p:cNvPr id="2" name="Text Placeholder 4">
            <a:extLst>
              <a:ext uri="{FF2B5EF4-FFF2-40B4-BE49-F238E27FC236}">
                <a16:creationId xmlns:a16="http://schemas.microsoft.com/office/drawing/2014/main" id="{B9C9B060-0C38-C2F4-62CC-298EFE4C086B}"/>
              </a:ext>
            </a:extLst>
          </p:cNvPr>
          <p:cNvSpPr txBox="1">
            <a:spLocks/>
          </p:cNvSpPr>
          <p:nvPr/>
        </p:nvSpPr>
        <p:spPr>
          <a:xfrm>
            <a:off x="7169620" y="2381949"/>
            <a:ext cx="1292261" cy="573361"/>
          </a:xfrm>
          <a:prstGeom prst="rect">
            <a:avLst/>
          </a:prstGeom>
        </p:spPr>
        <p:txBody>
          <a:bodyPr vert="horz" lIns="0" tIns="0" rIns="0" bIns="3600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l-PL"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Długi zwrot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l-PL"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z inwestycji</a:t>
            </a:r>
            <a:endPar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 Placeholder 4">
            <a:extLst>
              <a:ext uri="{FF2B5EF4-FFF2-40B4-BE49-F238E27FC236}">
                <a16:creationId xmlns:a16="http://schemas.microsoft.com/office/drawing/2014/main" id="{4FC687AE-28C0-DFB9-9854-4AE671606222}"/>
              </a:ext>
            </a:extLst>
          </p:cNvPr>
          <p:cNvSpPr txBox="1">
            <a:spLocks/>
          </p:cNvSpPr>
          <p:nvPr/>
        </p:nvSpPr>
        <p:spPr>
          <a:xfrm>
            <a:off x="6157541" y="4034753"/>
            <a:ext cx="967364" cy="375882"/>
          </a:xfrm>
          <a:prstGeom prst="rect">
            <a:avLst/>
          </a:prstGeom>
        </p:spPr>
        <p:txBody>
          <a:bodyPr vert="horz" lIns="0" tIns="0" rIns="0" bIns="3600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l-PL" sz="12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Brak elastyczności</a:t>
            </a:r>
            <a:endParaRPr kumimoji="0" lang="en-US" sz="12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 Placeholder 4">
            <a:extLst>
              <a:ext uri="{FF2B5EF4-FFF2-40B4-BE49-F238E27FC236}">
                <a16:creationId xmlns:a16="http://schemas.microsoft.com/office/drawing/2014/main" id="{BD9297B6-69AF-085D-3A38-A17E21AD65FD}"/>
              </a:ext>
            </a:extLst>
          </p:cNvPr>
          <p:cNvSpPr txBox="1">
            <a:spLocks/>
          </p:cNvSpPr>
          <p:nvPr/>
        </p:nvSpPr>
        <p:spPr>
          <a:xfrm>
            <a:off x="9532742" y="2067648"/>
            <a:ext cx="915066" cy="375882"/>
          </a:xfrm>
          <a:prstGeom prst="rect">
            <a:avLst/>
          </a:prstGeom>
        </p:spPr>
        <p:txBody>
          <a:bodyPr vert="horz" lIns="0" tIns="0" rIns="0" bIns="3600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l-PL"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Wybór dostawcy</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 Placeholder 4">
            <a:extLst>
              <a:ext uri="{FF2B5EF4-FFF2-40B4-BE49-F238E27FC236}">
                <a16:creationId xmlns:a16="http://schemas.microsoft.com/office/drawing/2014/main" id="{51886242-134D-B0B6-252C-5D4EA91C67E2}"/>
              </a:ext>
            </a:extLst>
          </p:cNvPr>
          <p:cNvSpPr txBox="1">
            <a:spLocks/>
          </p:cNvSpPr>
          <p:nvPr/>
        </p:nvSpPr>
        <p:spPr>
          <a:xfrm>
            <a:off x="8705244" y="2870547"/>
            <a:ext cx="1292261" cy="573361"/>
          </a:xfrm>
          <a:prstGeom prst="rect">
            <a:avLst/>
          </a:prstGeom>
        </p:spPr>
        <p:txBody>
          <a:bodyPr vert="horz" lIns="0" tIns="0" rIns="0" bIns="3600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l-PL" sz="12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Wysokie koszty utrzymania</a:t>
            </a:r>
            <a:endParaRPr kumimoji="0" lang="en-US" sz="12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 Placeholder 4">
            <a:extLst>
              <a:ext uri="{FF2B5EF4-FFF2-40B4-BE49-F238E27FC236}">
                <a16:creationId xmlns:a16="http://schemas.microsoft.com/office/drawing/2014/main" id="{C2D1FFEA-2CDA-C83D-0303-D161A5F2D2E9}"/>
              </a:ext>
            </a:extLst>
          </p:cNvPr>
          <p:cNvSpPr txBox="1">
            <a:spLocks/>
          </p:cNvSpPr>
          <p:nvPr/>
        </p:nvSpPr>
        <p:spPr>
          <a:xfrm>
            <a:off x="8416039" y="4123954"/>
            <a:ext cx="1292261" cy="573361"/>
          </a:xfrm>
          <a:prstGeom prst="rect">
            <a:avLst/>
          </a:prstGeom>
        </p:spPr>
        <p:txBody>
          <a:bodyPr vert="horz" lIns="0" tIns="0" rIns="0" bIns="3600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l-PL"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Złożony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l-PL"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 czasochłonny  proces wdrożenia</a:t>
            </a:r>
            <a:endPar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Text Placeholder 4">
            <a:extLst>
              <a:ext uri="{FF2B5EF4-FFF2-40B4-BE49-F238E27FC236}">
                <a16:creationId xmlns:a16="http://schemas.microsoft.com/office/drawing/2014/main" id="{0737608F-F671-6F5B-C9E9-A05705F38F71}"/>
              </a:ext>
            </a:extLst>
          </p:cNvPr>
          <p:cNvSpPr txBox="1">
            <a:spLocks/>
          </p:cNvSpPr>
          <p:nvPr/>
        </p:nvSpPr>
        <p:spPr>
          <a:xfrm>
            <a:off x="5161749" y="2955310"/>
            <a:ext cx="1292261" cy="573361"/>
          </a:xfrm>
          <a:prstGeom prst="rect">
            <a:avLst/>
          </a:prstGeom>
        </p:spPr>
        <p:txBody>
          <a:bodyPr vert="horz" lIns="0" tIns="0" rIns="0" bIns="3600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l-PL"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Wysoki początkowy koszt inwestycji </a:t>
            </a:r>
            <a:endPar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02FDD051-41BF-B752-BDE8-C7ADF890CCBD}"/>
              </a:ext>
            </a:extLst>
          </p:cNvPr>
          <p:cNvSpPr txBox="1"/>
          <p:nvPr/>
        </p:nvSpPr>
        <p:spPr>
          <a:xfrm>
            <a:off x="6935407" y="6188686"/>
            <a:ext cx="6096000" cy="246221"/>
          </a:xfrm>
          <a:prstGeom prst="rect">
            <a:avLst/>
          </a:prstGeom>
          <a:noFill/>
        </p:spPr>
        <p:txBody>
          <a:bodyPr wrap="square">
            <a:spAutoFit/>
          </a:bodyPr>
          <a:lstStyle/>
          <a:p>
            <a:r>
              <a:rPr lang="pl-PL" sz="1000" dirty="0"/>
              <a:t>Automatyzacja magazynów katalizatorem wydajności biznesu, FM Logistics, 2023</a:t>
            </a:r>
            <a:endParaRPr lang="en-GB" sz="1000" dirty="0"/>
          </a:p>
        </p:txBody>
      </p:sp>
    </p:spTree>
    <p:extLst>
      <p:ext uri="{BB962C8B-B14F-4D97-AF65-F5344CB8AC3E}">
        <p14:creationId xmlns:p14="http://schemas.microsoft.com/office/powerpoint/2010/main" val="2933526920"/>
      </p:ext>
    </p:extLst>
  </p:cSld>
  <p:clrMapOvr>
    <a:masterClrMapping/>
  </p:clrMapOvr>
  <mc:AlternateContent xmlns:mc="http://schemas.openxmlformats.org/markup-compatibility/2006" xmlns:p14="http://schemas.microsoft.com/office/powerpoint/2010/main">
    <mc:Choice Requires="p14">
      <p:transition spd="slow" p14:dur="1400">
        <p:wipe dir="r"/>
      </p:transition>
    </mc:Choice>
    <mc:Fallback xmlns="">
      <p:transition spd="slow">
        <p:wipe dir="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EB8A3-87EF-1A8B-DA09-FE5726CF67C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5EC0D55-2171-3A40-6FD7-63DBD42A0DEC}"/>
              </a:ext>
            </a:extLst>
          </p:cNvPr>
          <p:cNvSpPr/>
          <p:nvPr/>
        </p:nvSpPr>
        <p:spPr>
          <a:xfrm>
            <a:off x="6472517" y="2861886"/>
            <a:ext cx="4418189" cy="308886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608FA60B-DE9F-0319-3D32-46662C5F2948}"/>
              </a:ext>
            </a:extLst>
          </p:cNvPr>
          <p:cNvSpPr txBox="1"/>
          <p:nvPr/>
        </p:nvSpPr>
        <p:spPr>
          <a:xfrm>
            <a:off x="2867186" y="81521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Text Placeholder 4">
            <a:extLst>
              <a:ext uri="{FF2B5EF4-FFF2-40B4-BE49-F238E27FC236}">
                <a16:creationId xmlns:a16="http://schemas.microsoft.com/office/drawing/2014/main" id="{AAADC645-B809-0D63-3F7C-844463CD2326}"/>
              </a:ext>
            </a:extLst>
          </p:cNvPr>
          <p:cNvSpPr txBox="1">
            <a:spLocks/>
          </p:cNvSpPr>
          <p:nvPr/>
        </p:nvSpPr>
        <p:spPr>
          <a:xfrm>
            <a:off x="1007999" y="3213155"/>
            <a:ext cx="4542567" cy="308886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 name="Title 35">
            <a:extLst>
              <a:ext uri="{FF2B5EF4-FFF2-40B4-BE49-F238E27FC236}">
                <a16:creationId xmlns:a16="http://schemas.microsoft.com/office/drawing/2014/main" id="{5DDD68DA-FC4E-3E70-D13D-B7A65833C33E}"/>
              </a:ext>
            </a:extLst>
          </p:cNvPr>
          <p:cNvSpPr txBox="1">
            <a:spLocks/>
          </p:cNvSpPr>
          <p:nvPr/>
        </p:nvSpPr>
        <p:spPr>
          <a:xfrm>
            <a:off x="1007999" y="1008000"/>
            <a:ext cx="6267855" cy="11532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b="1" i="0" kern="1200" baseline="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Niezawodność systemu</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endParaRPr kumimoji="0" lang="en-GB" sz="3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6A29F9D1-2AE4-7011-ADED-80B36F47C403}"/>
              </a:ext>
            </a:extLst>
          </p:cNvPr>
          <p:cNvPicPr>
            <a:picLocks noChangeAspect="1"/>
          </p:cNvPicPr>
          <p:nvPr/>
        </p:nvPicPr>
        <p:blipFill rotWithShape="1">
          <a:blip r:embed="rId3"/>
          <a:srcRect t="21756" r="1803" b="18573"/>
          <a:stretch/>
        </p:blipFill>
        <p:spPr>
          <a:xfrm>
            <a:off x="6606650" y="3145442"/>
            <a:ext cx="4149921" cy="2521747"/>
          </a:xfrm>
          <a:prstGeom prst="rect">
            <a:avLst/>
          </a:prstGeom>
        </p:spPr>
      </p:pic>
      <p:sp>
        <p:nvSpPr>
          <p:cNvPr id="8" name="TextBox 7">
            <a:extLst>
              <a:ext uri="{FF2B5EF4-FFF2-40B4-BE49-F238E27FC236}">
                <a16:creationId xmlns:a16="http://schemas.microsoft.com/office/drawing/2014/main" id="{32BCB321-36A3-AE52-A584-3C3A140A264E}"/>
              </a:ext>
            </a:extLst>
          </p:cNvPr>
          <p:cNvSpPr txBox="1"/>
          <p:nvPr/>
        </p:nvSpPr>
        <p:spPr>
          <a:xfrm>
            <a:off x="1007997" y="1641875"/>
            <a:ext cx="10397939" cy="4308872"/>
          </a:xfrm>
          <a:prstGeom prst="rect">
            <a:avLst/>
          </a:prstGeom>
          <a:noFill/>
        </p:spPr>
        <p:txBody>
          <a:bodyPr wrap="square" rtlCol="0">
            <a:spAutoFit/>
          </a:bodyPr>
          <a:lstStyle/>
          <a:p>
            <a:pPr marL="285750" marR="0" lvl="0" indent="-285750" fontAlgn="auto">
              <a:spcBef>
                <a:spcPct val="0"/>
              </a:spcBef>
              <a:spcAft>
                <a:spcPts val="0"/>
              </a:spcAft>
              <a:buClrTx/>
              <a:buSzTx/>
              <a:buFont typeface="Arial" panose="020B0604020202020204" pitchFamily="34" charset="0"/>
              <a:buChar char="•"/>
              <a:tabLst/>
              <a:defRPr/>
            </a:pPr>
            <a:r>
              <a:rPr lang="pl-PL" sz="1600" b="1" dirty="0">
                <a:latin typeface="Arial" panose="020B0604020202020204" pitchFamily="34" charset="0"/>
                <a:cs typeface="Arial" panose="020B0604020202020204" pitchFamily="34" charset="0"/>
              </a:rPr>
              <a:t>Roboty dostarczają pojemniki bezpośrednio do portów, co pozwala na uniknięcie wind i przenośników do pojemników.</a:t>
            </a:r>
          </a:p>
          <a:p>
            <a:pPr marL="285750" marR="0" lvl="0" indent="-285750" fontAlgn="auto">
              <a:spcBef>
                <a:spcPct val="0"/>
              </a:spcBef>
              <a:spcAft>
                <a:spcPts val="0"/>
              </a:spcAft>
              <a:buClrTx/>
              <a:buSzTx/>
              <a:buFont typeface="Arial" panose="020B0604020202020204" pitchFamily="34" charset="0"/>
              <a:buChar char="•"/>
              <a:tabLst/>
              <a:defRPr/>
            </a:pPr>
            <a:endParaRPr lang="pl-PL" sz="1600" b="1" dirty="0">
              <a:latin typeface="Arial" panose="020B0604020202020204" pitchFamily="34" charset="0"/>
              <a:cs typeface="Arial" panose="020B0604020202020204" pitchFamily="34" charset="0"/>
            </a:endParaRPr>
          </a:p>
          <a:p>
            <a:pPr marL="285750" marR="0" lvl="0" indent="-285750" fontAlgn="auto">
              <a:spcBef>
                <a:spcPct val="0"/>
              </a:spcBef>
              <a:spcAft>
                <a:spcPts val="0"/>
              </a:spcAft>
              <a:buClrTx/>
              <a:buSzTx/>
              <a:buFont typeface="Arial" panose="020B0604020202020204" pitchFamily="34" charset="0"/>
              <a:buChar char="•"/>
              <a:tabLst/>
              <a:defRPr/>
            </a:pPr>
            <a:r>
              <a:rPr lang="pl-PL" sz="1600" b="1" dirty="0">
                <a:latin typeface="Arial" panose="020B0604020202020204" pitchFamily="34" charset="0"/>
                <a:cs typeface="Arial" panose="020B0604020202020204" pitchFamily="34" charset="0"/>
              </a:rPr>
              <a:t>Wszystkie roboty mają dostęp do każdego pojemnika na siatce - 100% dostępu do zapasów przez cały czas.</a:t>
            </a:r>
          </a:p>
          <a:p>
            <a:pPr marL="285750" marR="0" lvl="0" indent="-285750" fontAlgn="auto">
              <a:spcBef>
                <a:spcPct val="0"/>
              </a:spcBef>
              <a:spcAft>
                <a:spcPts val="0"/>
              </a:spcAft>
              <a:buClrTx/>
              <a:buSzTx/>
              <a:buFont typeface="Arial" panose="020B0604020202020204" pitchFamily="34" charset="0"/>
              <a:buChar char="•"/>
              <a:tabLst/>
              <a:defRPr/>
            </a:pPr>
            <a:endParaRPr lang="pl-PL" sz="1600" b="1" dirty="0">
              <a:latin typeface="Arial" panose="020B0604020202020204" pitchFamily="34" charset="0"/>
              <a:cs typeface="Arial" panose="020B0604020202020204" pitchFamily="34" charset="0"/>
            </a:endParaRPr>
          </a:p>
          <a:p>
            <a:pPr marL="285750" marR="0" lvl="0" indent="-285750" fontAlgn="auto">
              <a:spcBef>
                <a:spcPct val="0"/>
              </a:spcBef>
              <a:spcAft>
                <a:spcPts val="0"/>
              </a:spcAft>
              <a:buClrTx/>
              <a:buSzTx/>
              <a:buFont typeface="Arial" panose="020B0604020202020204" pitchFamily="34" charset="0"/>
              <a:buChar char="•"/>
              <a:tabLst/>
              <a:defRPr/>
            </a:pPr>
            <a:r>
              <a:rPr lang="pl-PL" sz="1600" b="1" dirty="0">
                <a:latin typeface="Arial" panose="020B0604020202020204" pitchFamily="34" charset="0"/>
                <a:cs typeface="Arial" panose="020B0604020202020204" pitchFamily="34" charset="0"/>
              </a:rPr>
              <a:t>Wszystkie jednostki SKU mogą być dostarczane do </a:t>
            </a:r>
            <a:br>
              <a:rPr lang="pl-PL" sz="1600" b="1" dirty="0">
                <a:latin typeface="Arial" panose="020B0604020202020204" pitchFamily="34" charset="0"/>
                <a:cs typeface="Arial" panose="020B0604020202020204" pitchFamily="34" charset="0"/>
              </a:rPr>
            </a:br>
            <a:r>
              <a:rPr lang="pl-PL" sz="1600" b="1" dirty="0">
                <a:latin typeface="Arial" panose="020B0604020202020204" pitchFamily="34" charset="0"/>
                <a:cs typeface="Arial" panose="020B0604020202020204" pitchFamily="34" charset="0"/>
              </a:rPr>
              <a:t>wszystkich portów - problem z portem nie wpływa </a:t>
            </a:r>
            <a:br>
              <a:rPr lang="pl-PL" sz="1600" b="1" dirty="0">
                <a:latin typeface="Arial" panose="020B0604020202020204" pitchFamily="34" charset="0"/>
                <a:cs typeface="Arial" panose="020B0604020202020204" pitchFamily="34" charset="0"/>
              </a:rPr>
            </a:br>
            <a:r>
              <a:rPr lang="pl-PL" sz="1600" b="1" dirty="0">
                <a:latin typeface="Arial" panose="020B0604020202020204" pitchFamily="34" charset="0"/>
                <a:cs typeface="Arial" panose="020B0604020202020204" pitchFamily="34" charset="0"/>
              </a:rPr>
              <a:t>na przepustowość.</a:t>
            </a:r>
          </a:p>
          <a:p>
            <a:pPr lvl="0">
              <a:spcBef>
                <a:spcPct val="0"/>
              </a:spcBef>
              <a:defRPr/>
            </a:pPr>
            <a:endParaRPr lang="pl-PL" sz="1600" b="1" dirty="0">
              <a:latin typeface="Arial" panose="020B0604020202020204" pitchFamily="34" charset="0"/>
              <a:cs typeface="Arial" panose="020B0604020202020204" pitchFamily="34" charset="0"/>
            </a:endParaRPr>
          </a:p>
          <a:p>
            <a:pPr marL="285750" lvl="0" indent="-285750">
              <a:spcBef>
                <a:spcPct val="0"/>
              </a:spcBef>
              <a:buFont typeface="Arial" panose="020B0604020202020204" pitchFamily="34" charset="0"/>
              <a:buChar char="•"/>
              <a:defRPr/>
            </a:pPr>
            <a:r>
              <a:rPr lang="pl-PL" sz="1600" b="1" dirty="0">
                <a:latin typeface="Arial" panose="020B0604020202020204" pitchFamily="34" charset="0"/>
                <a:cs typeface="Arial" panose="020B0604020202020204" pitchFamily="34" charset="0"/>
              </a:rPr>
              <a:t>Jednostki SKU przechowywane w wielu </a:t>
            </a:r>
            <a:br>
              <a:rPr lang="pl-PL" sz="1600" b="1" dirty="0">
                <a:latin typeface="Arial" panose="020B0604020202020204" pitchFamily="34" charset="0"/>
                <a:cs typeface="Arial" panose="020B0604020202020204" pitchFamily="34" charset="0"/>
              </a:rPr>
            </a:br>
            <a:r>
              <a:rPr lang="pl-PL" sz="1600" b="1" dirty="0">
                <a:latin typeface="Arial" panose="020B0604020202020204" pitchFamily="34" charset="0"/>
                <a:cs typeface="Arial" panose="020B0604020202020204" pitchFamily="34" charset="0"/>
              </a:rPr>
              <a:t>lokalizacjach.</a:t>
            </a:r>
          </a:p>
          <a:p>
            <a:pPr marR="0" lvl="0" fontAlgn="auto">
              <a:spcBef>
                <a:spcPct val="0"/>
              </a:spcBef>
              <a:spcAft>
                <a:spcPts val="0"/>
              </a:spcAft>
              <a:buClrTx/>
              <a:buSzTx/>
              <a:tabLst/>
              <a:defRPr/>
            </a:pPr>
            <a:endParaRPr lang="pl-PL" sz="1600" b="1" dirty="0">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defRPr/>
            </a:pPr>
            <a:r>
              <a:rPr lang="pl-PL" sz="1600" b="1" u="sng" dirty="0">
                <a:solidFill>
                  <a:srgbClr val="FF0000"/>
                </a:solidFill>
                <a:latin typeface="Arial" panose="020B0604020202020204" pitchFamily="34" charset="0"/>
                <a:cs typeface="Arial" panose="020B0604020202020204" pitchFamily="34" charset="0"/>
              </a:rPr>
              <a:t>Brak konieczności zespołu utrzymania ruchu.</a:t>
            </a:r>
          </a:p>
          <a:p>
            <a:pPr>
              <a:spcBef>
                <a:spcPct val="0"/>
              </a:spcBef>
              <a:defRPr/>
            </a:pPr>
            <a:endParaRPr lang="pl-PL" sz="1600" b="1" u="sng" dirty="0">
              <a:solidFill>
                <a:srgbClr val="FF0000"/>
              </a:solidFill>
              <a:latin typeface="Arial" panose="020B0604020202020204" pitchFamily="34" charset="0"/>
              <a:cs typeface="Arial" panose="020B0604020202020204" pitchFamily="34" charset="0"/>
            </a:endParaRPr>
          </a:p>
          <a:p>
            <a:pPr marL="285750" marR="0" lvl="0" indent="-285750" fontAlgn="auto">
              <a:spcBef>
                <a:spcPct val="0"/>
              </a:spcBef>
              <a:spcAft>
                <a:spcPts val="0"/>
              </a:spcAft>
              <a:buClrTx/>
              <a:buSzTx/>
              <a:buFont typeface="Arial" panose="020B0604020202020204" pitchFamily="34" charset="0"/>
              <a:buChar char="•"/>
              <a:tabLst/>
              <a:defRPr/>
            </a:pPr>
            <a:r>
              <a:rPr lang="pl-PL" sz="1600" b="1" dirty="0">
                <a:latin typeface="Arial" panose="020B0604020202020204" pitchFamily="34" charset="0"/>
                <a:cs typeface="Arial" panose="020B0604020202020204" pitchFamily="34" charset="0"/>
              </a:rPr>
              <a:t>Koszty utrzymania na poziomie 2-3% </a:t>
            </a:r>
            <a:r>
              <a:rPr lang="pl-PL" sz="1600" b="1" dirty="0" err="1">
                <a:latin typeface="Arial" panose="020B0604020202020204" pitchFamily="34" charset="0"/>
                <a:cs typeface="Arial" panose="020B0604020202020204" pitchFamily="34" charset="0"/>
              </a:rPr>
              <a:t>Capex</a:t>
            </a:r>
            <a:r>
              <a:rPr lang="pl-PL" sz="1600" b="1"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63654908"/>
      </p:ext>
    </p:extLst>
  </p:cSld>
  <p:clrMapOvr>
    <a:masterClrMapping/>
  </p:clrMapOvr>
  <mc:AlternateContent xmlns:mc="http://schemas.openxmlformats.org/markup-compatibility/2006" xmlns:p14="http://schemas.microsoft.com/office/powerpoint/2010/main">
    <mc:Choice Requires="p14">
      <p:transition spd="slow" p14:dur="1400">
        <p:wipe dir="r"/>
      </p:transition>
    </mc:Choice>
    <mc:Fallback xmlns="">
      <p:transition spd="slow">
        <p:wipe dir="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2">
            <a:extLst>
              <a:ext uri="{FF2B5EF4-FFF2-40B4-BE49-F238E27FC236}">
                <a16:creationId xmlns:a16="http://schemas.microsoft.com/office/drawing/2014/main" id="{B2C784A3-9637-7FEE-2CFB-D8CE2620E432}"/>
              </a:ext>
            </a:extLst>
          </p:cNvPr>
          <p:cNvSpPr>
            <a:spLocks noGrp="1"/>
          </p:cNvSpPr>
          <p:nvPr>
            <p:ph type="ftr" sz="quarter" idx="3"/>
          </p:nvPr>
        </p:nvSpPr>
        <p:spPr>
          <a:xfrm>
            <a:off x="246782" y="6631050"/>
            <a:ext cx="3708400" cy="23177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b-NO" sz="600" b="0" i="0" u="none" strike="noStrike" kern="1200" cap="none" spc="0" normalizeH="0" baseline="0" noProof="0">
                <a:ln>
                  <a:noFill/>
                </a:ln>
                <a:solidFill>
                  <a:srgbClr val="000000">
                    <a:lumMod val="50000"/>
                    <a:lumOff val="50000"/>
                  </a:srgbClr>
                </a:solidFill>
                <a:effectLst/>
                <a:uLnTx/>
                <a:uFillTx/>
                <a:latin typeface="CircularAutoStore TT Medium" panose="020B0504010101010104" pitchFamily="34" charset="77"/>
                <a:ea typeface="+mn-ea"/>
                <a:cs typeface="CircularAutoStore TT Medium" panose="020B0504010101010104" pitchFamily="34" charset="77"/>
              </a:rPr>
              <a:t>Corporate Presentation</a:t>
            </a:r>
            <a:r>
              <a:rPr kumimoji="0" lang="nb-NO" sz="600" b="0" i="0" u="none" strike="noStrike" kern="1200" cap="none" spc="0" normalizeH="0" baseline="0" noProof="0">
                <a:ln>
                  <a:noFill/>
                </a:ln>
                <a:solidFill>
                  <a:srgbClr val="000000">
                    <a:lumMod val="50000"/>
                    <a:lumOff val="50000"/>
                  </a:srgbClr>
                </a:solidFill>
                <a:effectLst/>
                <a:uLnTx/>
                <a:uFillTx/>
                <a:latin typeface="CircularAutoStore TT Light" panose="020B0404010101010104" pitchFamily="34" charset="77"/>
                <a:ea typeface="+mn-ea"/>
                <a:cs typeface="CircularAutoStore TT Light" panose="020B0404010101010104" pitchFamily="34" charset="77"/>
              </a:rPr>
              <a:t> | Name of Presenter</a:t>
            </a:r>
          </a:p>
        </p:txBody>
      </p:sp>
      <p:pic>
        <p:nvPicPr>
          <p:cNvPr id="3" name="Picture 2">
            <a:extLst>
              <a:ext uri="{FF2B5EF4-FFF2-40B4-BE49-F238E27FC236}">
                <a16:creationId xmlns:a16="http://schemas.microsoft.com/office/drawing/2014/main" id="{1686870E-4644-CE46-64E6-BAA70DCF3011}"/>
              </a:ext>
            </a:extLst>
          </p:cNvPr>
          <p:cNvPicPr>
            <a:picLocks noChangeAspect="1"/>
          </p:cNvPicPr>
          <p:nvPr/>
        </p:nvPicPr>
        <p:blipFill>
          <a:blip r:embed="rId2"/>
          <a:srcRect l="39697" r="28283" b="1"/>
          <a:stretch/>
        </p:blipFill>
        <p:spPr>
          <a:xfrm>
            <a:off x="6830164" y="1958752"/>
            <a:ext cx="4803765" cy="4275697"/>
          </a:xfrm>
          <a:prstGeom prst="rect">
            <a:avLst/>
          </a:prstGeom>
          <a:noFill/>
        </p:spPr>
      </p:pic>
      <p:sp>
        <p:nvSpPr>
          <p:cNvPr id="5" name="TextBox 4">
            <a:extLst>
              <a:ext uri="{FF2B5EF4-FFF2-40B4-BE49-F238E27FC236}">
                <a16:creationId xmlns:a16="http://schemas.microsoft.com/office/drawing/2014/main" id="{2ABCD253-71BF-3CBC-D3AC-587970CD5C15}"/>
              </a:ext>
            </a:extLst>
          </p:cNvPr>
          <p:cNvSpPr txBox="1"/>
          <p:nvPr/>
        </p:nvSpPr>
        <p:spPr>
          <a:xfrm>
            <a:off x="401292" y="811078"/>
            <a:ext cx="610897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600" b="1" dirty="0">
                <a:latin typeface="Arial" panose="020B0604020202020204" pitchFamily="34" charset="0"/>
                <a:cs typeface="Arial" panose="020B0604020202020204" pitchFamily="34" charset="0"/>
              </a:rPr>
              <a:t>Po wdrożeniu AutoStore w 2013 roku, Ludwig </a:t>
            </a:r>
            <a:r>
              <a:rPr lang="pl-PL" sz="1600" b="1" dirty="0" err="1">
                <a:latin typeface="Arial" panose="020B0604020202020204" pitchFamily="34" charset="0"/>
                <a:cs typeface="Arial" panose="020B0604020202020204" pitchFamily="34" charset="0"/>
              </a:rPr>
              <a:t>Meister</a:t>
            </a:r>
            <a:r>
              <a:rPr lang="pl-PL" sz="1600" b="1" dirty="0">
                <a:latin typeface="Arial" panose="020B0604020202020204" pitchFamily="34" charset="0"/>
                <a:cs typeface="Arial" panose="020B0604020202020204" pitchFamily="34" charset="0"/>
              </a:rPr>
              <a:t> nie tylko osiągnął wzrost wydajności kompletacji x 3, ale także znaczny wzrost biznesu. Dzięki rozbudowie w 2016 i 2022 roku, ich system obsługuje obecnie do 6000 kompletacji dziennie, z możliwością skalowania do 13 500, co oznacza ciągły postęp w operacjach magazynowych.</a:t>
            </a:r>
            <a:endParaRPr lang="en-GB" sz="16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4AF3BE9-1416-7A7D-576F-151F545D8E36}"/>
              </a:ext>
            </a:extLst>
          </p:cNvPr>
          <p:cNvPicPr>
            <a:picLocks noChangeAspect="1"/>
          </p:cNvPicPr>
          <p:nvPr/>
        </p:nvPicPr>
        <p:blipFill>
          <a:blip r:embed="rId3"/>
          <a:stretch>
            <a:fillRect/>
          </a:stretch>
        </p:blipFill>
        <p:spPr>
          <a:xfrm>
            <a:off x="401292" y="2656747"/>
            <a:ext cx="5530227" cy="3271699"/>
          </a:xfrm>
          <a:prstGeom prst="rect">
            <a:avLst/>
          </a:prstGeom>
        </p:spPr>
      </p:pic>
      <p:pic>
        <p:nvPicPr>
          <p:cNvPr id="11" name="Picture 10">
            <a:extLst>
              <a:ext uri="{FF2B5EF4-FFF2-40B4-BE49-F238E27FC236}">
                <a16:creationId xmlns:a16="http://schemas.microsoft.com/office/drawing/2014/main" id="{BB452452-E7A9-4980-1DEB-63684E273262}"/>
              </a:ext>
            </a:extLst>
          </p:cNvPr>
          <p:cNvPicPr>
            <a:picLocks noChangeAspect="1"/>
          </p:cNvPicPr>
          <p:nvPr/>
        </p:nvPicPr>
        <p:blipFill>
          <a:blip r:embed="rId4"/>
          <a:stretch>
            <a:fillRect/>
          </a:stretch>
        </p:blipFill>
        <p:spPr>
          <a:xfrm>
            <a:off x="6830164" y="811078"/>
            <a:ext cx="4766766" cy="1056633"/>
          </a:xfrm>
          <a:prstGeom prst="rect">
            <a:avLst/>
          </a:prstGeom>
        </p:spPr>
      </p:pic>
      <p:sp>
        <p:nvSpPr>
          <p:cNvPr id="13" name="TextBox 12">
            <a:extLst>
              <a:ext uri="{FF2B5EF4-FFF2-40B4-BE49-F238E27FC236}">
                <a16:creationId xmlns:a16="http://schemas.microsoft.com/office/drawing/2014/main" id="{F19D5946-1FE8-F087-BCC5-63E3FD962FA9}"/>
              </a:ext>
            </a:extLst>
          </p:cNvPr>
          <p:cNvSpPr txBox="1"/>
          <p:nvPr/>
        </p:nvSpPr>
        <p:spPr>
          <a:xfrm rot="19887853">
            <a:off x="-717810" y="2898001"/>
            <a:ext cx="143592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600" b="1" i="0" u="none" strike="noStrike" kern="1200" cap="none" spc="0" normalizeH="0" baseline="0" noProof="0" dirty="0">
                <a:ln>
                  <a:noFill/>
                </a:ln>
                <a:solidFill>
                  <a:srgbClr val="E11B22"/>
                </a:solidFill>
                <a:effectLst/>
                <a:highlight>
                  <a:srgbClr val="DEE3DC"/>
                </a:highlight>
                <a:uLnTx/>
                <a:uFillTx/>
                <a:latin typeface="Arial" panose="020B0604020202020204"/>
                <a:ea typeface="+mn-ea"/>
                <a:cs typeface="+mn-cs"/>
              </a:rPr>
              <a:t>BEZ RETROFITU LUB WYMIANY KOSZTOWNYCH NAPĘDÓW</a:t>
            </a:r>
            <a:endParaRPr kumimoji="0" lang="en-GB" sz="3600" b="1" i="0" u="none" strike="noStrike" kern="1200" cap="none" spc="0" normalizeH="0" baseline="0" noProof="0" dirty="0">
              <a:ln>
                <a:noFill/>
              </a:ln>
              <a:solidFill>
                <a:srgbClr val="E11B22"/>
              </a:solidFill>
              <a:effectLst/>
              <a:highlight>
                <a:srgbClr val="DEE3DC"/>
              </a:highlight>
              <a:uLnTx/>
              <a:uFillTx/>
              <a:latin typeface="Arial" panose="020B0604020202020204"/>
              <a:ea typeface="+mn-ea"/>
              <a:cs typeface="+mn-cs"/>
            </a:endParaRPr>
          </a:p>
        </p:txBody>
      </p:sp>
    </p:spTree>
    <p:extLst>
      <p:ext uri="{BB962C8B-B14F-4D97-AF65-F5344CB8AC3E}">
        <p14:creationId xmlns:p14="http://schemas.microsoft.com/office/powerpoint/2010/main" val="373662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7A6DD8-6255-53C8-28DF-2078A02534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C7567B-215E-0CD2-A463-938268250461}"/>
              </a:ext>
            </a:extLst>
          </p:cNvPr>
          <p:cNvSpPr>
            <a:spLocks noGrp="1"/>
          </p:cNvSpPr>
          <p:nvPr>
            <p:ph type="title"/>
          </p:nvPr>
        </p:nvSpPr>
        <p:spPr/>
        <p:txBody>
          <a:bodyPr/>
          <a:lstStyle/>
          <a:p>
            <a:r>
              <a:rPr lang="pl-PL" dirty="0"/>
              <a:t>Niskie zużycie energii</a:t>
            </a:r>
            <a:br>
              <a:rPr lang="en-GB" dirty="0"/>
            </a:br>
            <a:br>
              <a:rPr lang="en-GB" dirty="0"/>
            </a:br>
            <a:endParaRPr lang="en-GB" dirty="0">
              <a:solidFill>
                <a:schemeClr val="tx2"/>
              </a:solidFill>
            </a:endParaRPr>
          </a:p>
        </p:txBody>
      </p:sp>
      <p:sp>
        <p:nvSpPr>
          <p:cNvPr id="7" name="Freeform 6">
            <a:extLst>
              <a:ext uri="{FF2B5EF4-FFF2-40B4-BE49-F238E27FC236}">
                <a16:creationId xmlns:a16="http://schemas.microsoft.com/office/drawing/2014/main" id="{BD43A76D-6362-614E-013A-414B0DD43D78}"/>
              </a:ext>
            </a:extLst>
          </p:cNvPr>
          <p:cNvSpPr/>
          <p:nvPr/>
        </p:nvSpPr>
        <p:spPr>
          <a:xfrm>
            <a:off x="3457575" y="2304000"/>
            <a:ext cx="3024000" cy="3024000"/>
          </a:xfrm>
          <a:custGeom>
            <a:avLst/>
            <a:gdLst>
              <a:gd name="connsiteX0" fmla="*/ 139557 w 5288174"/>
              <a:gd name="connsiteY0" fmla="*/ 0 h 3096000"/>
              <a:gd name="connsiteX1" fmla="*/ 751556 w 5288174"/>
              <a:gd name="connsiteY1" fmla="*/ 0 h 3096000"/>
              <a:gd name="connsiteX2" fmla="*/ 1971731 w 5288174"/>
              <a:gd name="connsiteY2" fmla="*/ 0 h 3096000"/>
              <a:gd name="connsiteX3" fmla="*/ 3316443 w 5288174"/>
              <a:gd name="connsiteY3" fmla="*/ 0 h 3096000"/>
              <a:gd name="connsiteX4" fmla="*/ 3928442 w 5288174"/>
              <a:gd name="connsiteY4" fmla="*/ 0 h 3096000"/>
              <a:gd name="connsiteX5" fmla="*/ 5148617 w 5288174"/>
              <a:gd name="connsiteY5" fmla="*/ 0 h 3096000"/>
              <a:gd name="connsiteX6" fmla="*/ 5288174 w 5288174"/>
              <a:gd name="connsiteY6" fmla="*/ 141011 h 3096000"/>
              <a:gd name="connsiteX7" fmla="*/ 5288174 w 5288174"/>
              <a:gd name="connsiteY7" fmla="*/ 1545011 h 3096000"/>
              <a:gd name="connsiteX8" fmla="*/ 5288174 w 5288174"/>
              <a:gd name="connsiteY8" fmla="*/ 1550989 h 3096000"/>
              <a:gd name="connsiteX9" fmla="*/ 5288174 w 5288174"/>
              <a:gd name="connsiteY9" fmla="*/ 2954989 h 3096000"/>
              <a:gd name="connsiteX10" fmla="*/ 5148617 w 5288174"/>
              <a:gd name="connsiteY10" fmla="*/ 3096000 h 3096000"/>
              <a:gd name="connsiteX11" fmla="*/ 3928442 w 5288174"/>
              <a:gd name="connsiteY11" fmla="*/ 3096000 h 3096000"/>
              <a:gd name="connsiteX12" fmla="*/ 3316443 w 5288174"/>
              <a:gd name="connsiteY12" fmla="*/ 3096000 h 3096000"/>
              <a:gd name="connsiteX13" fmla="*/ 1971731 w 5288174"/>
              <a:gd name="connsiteY13" fmla="*/ 3096000 h 3096000"/>
              <a:gd name="connsiteX14" fmla="*/ 751556 w 5288174"/>
              <a:gd name="connsiteY14" fmla="*/ 3096000 h 3096000"/>
              <a:gd name="connsiteX15" fmla="*/ 139557 w 5288174"/>
              <a:gd name="connsiteY15" fmla="*/ 3096000 h 3096000"/>
              <a:gd name="connsiteX16" fmla="*/ 0 w 5288174"/>
              <a:gd name="connsiteY16" fmla="*/ 2954989 h 3096000"/>
              <a:gd name="connsiteX17" fmla="*/ 0 w 5288174"/>
              <a:gd name="connsiteY17" fmla="*/ 1550989 h 3096000"/>
              <a:gd name="connsiteX18" fmla="*/ 0 w 5288174"/>
              <a:gd name="connsiteY18" fmla="*/ 1545011 h 3096000"/>
              <a:gd name="connsiteX19" fmla="*/ 0 w 5288174"/>
              <a:gd name="connsiteY19" fmla="*/ 141011 h 3096000"/>
              <a:gd name="connsiteX20" fmla="*/ 139557 w 5288174"/>
              <a:gd name="connsiteY20"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88174" h="3096000">
                <a:moveTo>
                  <a:pt x="139557" y="0"/>
                </a:moveTo>
                <a:lnTo>
                  <a:pt x="751556" y="0"/>
                </a:lnTo>
                <a:lnTo>
                  <a:pt x="1971731" y="0"/>
                </a:lnTo>
                <a:lnTo>
                  <a:pt x="3316443" y="0"/>
                </a:lnTo>
                <a:lnTo>
                  <a:pt x="3928442" y="0"/>
                </a:lnTo>
                <a:lnTo>
                  <a:pt x="5148617" y="0"/>
                </a:lnTo>
                <a:cubicBezTo>
                  <a:pt x="5225692" y="0"/>
                  <a:pt x="5288174" y="63133"/>
                  <a:pt x="5288174" y="141011"/>
                </a:cubicBezTo>
                <a:lnTo>
                  <a:pt x="5288174" y="1545011"/>
                </a:lnTo>
                <a:lnTo>
                  <a:pt x="5288174" y="1550989"/>
                </a:lnTo>
                <a:lnTo>
                  <a:pt x="5288174" y="2954989"/>
                </a:lnTo>
                <a:cubicBezTo>
                  <a:pt x="5288174" y="3032867"/>
                  <a:pt x="5225692" y="3096000"/>
                  <a:pt x="5148617" y="3096000"/>
                </a:cubicBezTo>
                <a:lnTo>
                  <a:pt x="3928442" y="3096000"/>
                </a:lnTo>
                <a:lnTo>
                  <a:pt x="3316443" y="3096000"/>
                </a:lnTo>
                <a:lnTo>
                  <a:pt x="1971731" y="3096000"/>
                </a:lnTo>
                <a:lnTo>
                  <a:pt x="751556" y="3096000"/>
                </a:lnTo>
                <a:lnTo>
                  <a:pt x="139557" y="3096000"/>
                </a:lnTo>
                <a:cubicBezTo>
                  <a:pt x="62482" y="3096000"/>
                  <a:pt x="0" y="3032867"/>
                  <a:pt x="0" y="2954989"/>
                </a:cubicBezTo>
                <a:lnTo>
                  <a:pt x="0" y="1550989"/>
                </a:lnTo>
                <a:lnTo>
                  <a:pt x="0" y="1545011"/>
                </a:lnTo>
                <a:lnTo>
                  <a:pt x="0" y="141011"/>
                </a:lnTo>
                <a:cubicBezTo>
                  <a:pt x="0" y="63133"/>
                  <a:pt x="62482" y="0"/>
                  <a:pt x="13955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1999"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Text Placeholder 4">
            <a:extLst>
              <a:ext uri="{FF2B5EF4-FFF2-40B4-BE49-F238E27FC236}">
                <a16:creationId xmlns:a16="http://schemas.microsoft.com/office/drawing/2014/main" id="{CE974333-511E-2B8C-3E35-C8A8FACB27F1}"/>
              </a:ext>
            </a:extLst>
          </p:cNvPr>
          <p:cNvSpPr txBox="1">
            <a:spLocks/>
          </p:cNvSpPr>
          <p:nvPr/>
        </p:nvSpPr>
        <p:spPr>
          <a:xfrm>
            <a:off x="1188000" y="2761200"/>
            <a:ext cx="4273895" cy="218496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600"/>
              </a:spcBef>
              <a:spcAft>
                <a:spcPts val="0"/>
              </a:spcAft>
              <a:buClrTx/>
              <a:buFont typeface="Arial" panose="020B0604020202020204" pitchFamily="34" charset="0"/>
              <a:buChar char="•"/>
              <a:defRPr/>
            </a:pPr>
            <a:r>
              <a:rPr lang="pl-PL" sz="1600" dirty="0">
                <a:solidFill>
                  <a:srgbClr val="37373A"/>
                </a:solidFill>
                <a:latin typeface="Calibri" panose="020F0502020204030204" pitchFamily="34" charset="0"/>
                <a:cs typeface="+mn-cs"/>
              </a:rPr>
              <a:t>AutoStore jest urządzeniem o bardzo niskim poborze mocy</a:t>
            </a:r>
          </a:p>
          <a:p>
            <a:pPr marL="342900" indent="-342900">
              <a:spcBef>
                <a:spcPts val="600"/>
              </a:spcBef>
              <a:spcAft>
                <a:spcPts val="0"/>
              </a:spcAft>
              <a:buClrTx/>
              <a:buFont typeface="Arial" panose="020B0604020202020204" pitchFamily="34" charset="0"/>
              <a:buChar char="•"/>
              <a:defRPr/>
            </a:pPr>
            <a:r>
              <a:rPr lang="pl-PL" sz="1600" dirty="0">
                <a:solidFill>
                  <a:srgbClr val="37373A"/>
                </a:solidFill>
                <a:latin typeface="Calibri" panose="020F0502020204030204" pitchFamily="34" charset="0"/>
                <a:cs typeface="+mn-cs"/>
              </a:rPr>
              <a:t>Może działać na samej energii słonecznej</a:t>
            </a:r>
          </a:p>
          <a:p>
            <a:pPr marL="342900" indent="-342900">
              <a:spcBef>
                <a:spcPts val="600"/>
              </a:spcBef>
              <a:spcAft>
                <a:spcPts val="0"/>
              </a:spcAft>
              <a:buClrTx/>
              <a:buFont typeface="Arial" panose="020B0604020202020204" pitchFamily="34" charset="0"/>
              <a:buChar char="•"/>
              <a:defRPr/>
            </a:pPr>
            <a:r>
              <a:rPr lang="pl-PL" sz="1600" dirty="0">
                <a:solidFill>
                  <a:srgbClr val="37373A"/>
                </a:solidFill>
                <a:latin typeface="Calibri" panose="020F0502020204030204" pitchFamily="34" charset="0"/>
                <a:cs typeface="+mn-cs"/>
              </a:rPr>
              <a:t>10 robotów zużywa tyle samo energii co domowy odkurzacz</a:t>
            </a:r>
          </a:p>
          <a:p>
            <a:pPr marL="342900" indent="-342900">
              <a:spcBef>
                <a:spcPts val="600"/>
              </a:spcBef>
              <a:spcAft>
                <a:spcPts val="0"/>
              </a:spcAft>
              <a:buClrTx/>
              <a:buFont typeface="Arial" panose="020B0604020202020204" pitchFamily="34" charset="0"/>
              <a:buChar char="•"/>
              <a:defRPr/>
            </a:pPr>
            <a:r>
              <a:rPr lang="pl-PL" sz="1600" dirty="0">
                <a:solidFill>
                  <a:srgbClr val="37373A"/>
                </a:solidFill>
                <a:latin typeface="Calibri" panose="020F0502020204030204" pitchFamily="34" charset="0"/>
                <a:cs typeface="+mn-cs"/>
              </a:rPr>
              <a:t>Mniejsze ryzyko kosztów związanych ze skokami cen energii</a:t>
            </a:r>
            <a:endParaRPr lang="en-GB" sz="1600" dirty="0">
              <a:solidFill>
                <a:srgbClr val="37373A"/>
              </a:solidFill>
              <a:latin typeface="Calibri" panose="020F0502020204030204" pitchFamily="34" charset="0"/>
              <a:cs typeface="+mn-cs"/>
            </a:endParaRPr>
          </a:p>
          <a:p>
            <a:pPr marR="0" lvl="0" algn="l" defTabSz="914400" rtl="0" eaLnBrk="1" fontAlgn="auto" latinLnBrk="0" hangingPunct="1">
              <a:lnSpc>
                <a:spcPct val="120000"/>
              </a:lnSpc>
              <a:spcBef>
                <a:spcPts val="600"/>
              </a:spcBef>
              <a:spcAft>
                <a:spcPts val="0"/>
              </a:spcAft>
              <a:buClrTx/>
              <a:buSzTx/>
              <a:tabLst/>
              <a:defRPr/>
            </a:pPr>
            <a:endParaRPr kumimoji="0" lang="en-US" sz="1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B2A22ADD-D82E-B58C-9B77-749057C2683D}"/>
              </a:ext>
            </a:extLst>
          </p:cNvPr>
          <p:cNvPicPr>
            <a:picLocks noChangeAspect="1"/>
          </p:cNvPicPr>
          <p:nvPr/>
        </p:nvPicPr>
        <p:blipFill>
          <a:blip r:embed="rId3"/>
          <a:stretch>
            <a:fillRect/>
          </a:stretch>
        </p:blipFill>
        <p:spPr>
          <a:xfrm>
            <a:off x="5935778" y="428737"/>
            <a:ext cx="2934109" cy="3096057"/>
          </a:xfrm>
          <a:prstGeom prst="rect">
            <a:avLst/>
          </a:prstGeom>
        </p:spPr>
      </p:pic>
      <p:pic>
        <p:nvPicPr>
          <p:cNvPr id="9" name="Picture 8">
            <a:extLst>
              <a:ext uri="{FF2B5EF4-FFF2-40B4-BE49-F238E27FC236}">
                <a16:creationId xmlns:a16="http://schemas.microsoft.com/office/drawing/2014/main" id="{4D937F72-F4BC-E9A3-C417-19DA0F692844}"/>
              </a:ext>
            </a:extLst>
          </p:cNvPr>
          <p:cNvPicPr>
            <a:picLocks noChangeAspect="1"/>
          </p:cNvPicPr>
          <p:nvPr/>
        </p:nvPicPr>
        <p:blipFill>
          <a:blip r:embed="rId4"/>
          <a:stretch>
            <a:fillRect/>
          </a:stretch>
        </p:blipFill>
        <p:spPr>
          <a:xfrm>
            <a:off x="7942529" y="3635710"/>
            <a:ext cx="3905795" cy="3096057"/>
          </a:xfrm>
          <a:prstGeom prst="rect">
            <a:avLst/>
          </a:prstGeom>
        </p:spPr>
      </p:pic>
    </p:spTree>
    <p:extLst>
      <p:ext uri="{BB962C8B-B14F-4D97-AF65-F5344CB8AC3E}">
        <p14:creationId xmlns:p14="http://schemas.microsoft.com/office/powerpoint/2010/main" val="308173268"/>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96931B-16F6-0215-5388-19B8F680A493}"/>
            </a:ext>
          </a:extLst>
        </p:cNvPr>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4119A48-5491-C698-E69A-55EAA2DC412A}"/>
              </a:ext>
            </a:extLst>
          </p:cNvPr>
          <p:cNvSpPr>
            <a:spLocks noGrp="1"/>
          </p:cNvSpPr>
          <p:nvPr>
            <p:ph type="pic" sz="quarter" idx="12"/>
          </p:nvPr>
        </p:nvSpPr>
        <p:spPr/>
        <p:txBody>
          <a:bodyPr/>
          <a:lstStyle/>
          <a:p>
            <a:endParaRPr lang="en-GB" dirty="0"/>
          </a:p>
        </p:txBody>
      </p:sp>
      <p:pic>
        <p:nvPicPr>
          <p:cNvPr id="5" name="Picture Placeholder 4" descr="A screenshot of a computer&#10;&#10;AI-generated content may be incorrect.">
            <a:extLst>
              <a:ext uri="{FF2B5EF4-FFF2-40B4-BE49-F238E27FC236}">
                <a16:creationId xmlns:a16="http://schemas.microsoft.com/office/drawing/2014/main" id="{12298C89-8775-B384-8931-4C27598496CA}"/>
              </a:ext>
            </a:extLst>
          </p:cNvPr>
          <p:cNvPicPr>
            <a:picLocks noChangeAspect="1"/>
          </p:cNvPicPr>
          <p:nvPr/>
        </p:nvPicPr>
        <p:blipFill>
          <a:blip r:embed="rId3"/>
          <a:srcRect l="15215" r="15215"/>
          <a:stretch/>
        </p:blipFill>
        <p:spPr>
          <a:xfrm>
            <a:off x="5040000" y="684000"/>
            <a:ext cx="6480000" cy="5437400"/>
          </a:xfrm>
          <a:prstGeom prst="roundRect">
            <a:avLst>
              <a:gd name="adj" fmla="val 3164"/>
            </a:avLst>
          </a:prstGeom>
          <a:solidFill>
            <a:schemeClr val="tx2">
              <a:lumMod val="60000"/>
              <a:lumOff val="40000"/>
              <a:alpha val="55000"/>
            </a:schemeClr>
          </a:solidFill>
        </p:spPr>
      </p:pic>
      <p:sp>
        <p:nvSpPr>
          <p:cNvPr id="3" name="Title 2">
            <a:extLst>
              <a:ext uri="{FF2B5EF4-FFF2-40B4-BE49-F238E27FC236}">
                <a16:creationId xmlns:a16="http://schemas.microsoft.com/office/drawing/2014/main" id="{2BD98713-A6F3-46CE-B362-4EAB7EADDE51}"/>
              </a:ext>
            </a:extLst>
          </p:cNvPr>
          <p:cNvSpPr>
            <a:spLocks noGrp="1"/>
          </p:cNvSpPr>
          <p:nvPr>
            <p:ph type="title"/>
          </p:nvPr>
        </p:nvSpPr>
        <p:spPr/>
        <p:txBody>
          <a:bodyPr/>
          <a:lstStyle/>
          <a:p>
            <a:r>
              <a:rPr lang="en-GB" dirty="0">
                <a:solidFill>
                  <a:schemeClr val="tx2"/>
                </a:solidFill>
              </a:rPr>
              <a:t>0</a:t>
            </a:r>
            <a:r>
              <a:rPr lang="pl-PL" dirty="0">
                <a:solidFill>
                  <a:schemeClr val="tx2"/>
                </a:solidFill>
              </a:rPr>
              <a:t>4</a:t>
            </a:r>
            <a:r>
              <a:rPr lang="en-GB" dirty="0"/>
              <a:t> </a:t>
            </a:r>
            <a:r>
              <a:rPr lang="pl-PL" dirty="0"/>
              <a:t>Oprogramowanie </a:t>
            </a:r>
            <a:endParaRPr lang="en-GB" dirty="0">
              <a:solidFill>
                <a:schemeClr val="tx2"/>
              </a:solidFill>
            </a:endParaRPr>
          </a:p>
        </p:txBody>
      </p:sp>
      <p:sp>
        <p:nvSpPr>
          <p:cNvPr id="15" name="Freeform 14">
            <a:extLst>
              <a:ext uri="{FF2B5EF4-FFF2-40B4-BE49-F238E27FC236}">
                <a16:creationId xmlns:a16="http://schemas.microsoft.com/office/drawing/2014/main" id="{9C0B7A33-4796-EE7E-FB78-0C1D2740E3C9}"/>
              </a:ext>
            </a:extLst>
          </p:cNvPr>
          <p:cNvSpPr/>
          <p:nvPr/>
        </p:nvSpPr>
        <p:spPr>
          <a:xfrm>
            <a:off x="3457575" y="2303999"/>
            <a:ext cx="3024000" cy="3024000"/>
          </a:xfrm>
          <a:custGeom>
            <a:avLst/>
            <a:gdLst>
              <a:gd name="connsiteX0" fmla="*/ 139557 w 5288174"/>
              <a:gd name="connsiteY0" fmla="*/ 0 h 3096000"/>
              <a:gd name="connsiteX1" fmla="*/ 751556 w 5288174"/>
              <a:gd name="connsiteY1" fmla="*/ 0 h 3096000"/>
              <a:gd name="connsiteX2" fmla="*/ 1971731 w 5288174"/>
              <a:gd name="connsiteY2" fmla="*/ 0 h 3096000"/>
              <a:gd name="connsiteX3" fmla="*/ 3316443 w 5288174"/>
              <a:gd name="connsiteY3" fmla="*/ 0 h 3096000"/>
              <a:gd name="connsiteX4" fmla="*/ 3928442 w 5288174"/>
              <a:gd name="connsiteY4" fmla="*/ 0 h 3096000"/>
              <a:gd name="connsiteX5" fmla="*/ 5148617 w 5288174"/>
              <a:gd name="connsiteY5" fmla="*/ 0 h 3096000"/>
              <a:gd name="connsiteX6" fmla="*/ 5288174 w 5288174"/>
              <a:gd name="connsiteY6" fmla="*/ 141011 h 3096000"/>
              <a:gd name="connsiteX7" fmla="*/ 5288174 w 5288174"/>
              <a:gd name="connsiteY7" fmla="*/ 1545011 h 3096000"/>
              <a:gd name="connsiteX8" fmla="*/ 5288174 w 5288174"/>
              <a:gd name="connsiteY8" fmla="*/ 1550989 h 3096000"/>
              <a:gd name="connsiteX9" fmla="*/ 5288174 w 5288174"/>
              <a:gd name="connsiteY9" fmla="*/ 2954989 h 3096000"/>
              <a:gd name="connsiteX10" fmla="*/ 5148617 w 5288174"/>
              <a:gd name="connsiteY10" fmla="*/ 3096000 h 3096000"/>
              <a:gd name="connsiteX11" fmla="*/ 3928442 w 5288174"/>
              <a:gd name="connsiteY11" fmla="*/ 3096000 h 3096000"/>
              <a:gd name="connsiteX12" fmla="*/ 3316443 w 5288174"/>
              <a:gd name="connsiteY12" fmla="*/ 3096000 h 3096000"/>
              <a:gd name="connsiteX13" fmla="*/ 1971731 w 5288174"/>
              <a:gd name="connsiteY13" fmla="*/ 3096000 h 3096000"/>
              <a:gd name="connsiteX14" fmla="*/ 751556 w 5288174"/>
              <a:gd name="connsiteY14" fmla="*/ 3096000 h 3096000"/>
              <a:gd name="connsiteX15" fmla="*/ 139557 w 5288174"/>
              <a:gd name="connsiteY15" fmla="*/ 3096000 h 3096000"/>
              <a:gd name="connsiteX16" fmla="*/ 0 w 5288174"/>
              <a:gd name="connsiteY16" fmla="*/ 2954989 h 3096000"/>
              <a:gd name="connsiteX17" fmla="*/ 0 w 5288174"/>
              <a:gd name="connsiteY17" fmla="*/ 1550989 h 3096000"/>
              <a:gd name="connsiteX18" fmla="*/ 0 w 5288174"/>
              <a:gd name="connsiteY18" fmla="*/ 1545011 h 3096000"/>
              <a:gd name="connsiteX19" fmla="*/ 0 w 5288174"/>
              <a:gd name="connsiteY19" fmla="*/ 141011 h 3096000"/>
              <a:gd name="connsiteX20" fmla="*/ 139557 w 5288174"/>
              <a:gd name="connsiteY20"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88174" h="3096000">
                <a:moveTo>
                  <a:pt x="139557" y="0"/>
                </a:moveTo>
                <a:lnTo>
                  <a:pt x="751556" y="0"/>
                </a:lnTo>
                <a:lnTo>
                  <a:pt x="1971731" y="0"/>
                </a:lnTo>
                <a:lnTo>
                  <a:pt x="3316443" y="0"/>
                </a:lnTo>
                <a:lnTo>
                  <a:pt x="3928442" y="0"/>
                </a:lnTo>
                <a:lnTo>
                  <a:pt x="5148617" y="0"/>
                </a:lnTo>
                <a:cubicBezTo>
                  <a:pt x="5225692" y="0"/>
                  <a:pt x="5288174" y="63133"/>
                  <a:pt x="5288174" y="141011"/>
                </a:cubicBezTo>
                <a:lnTo>
                  <a:pt x="5288174" y="1545011"/>
                </a:lnTo>
                <a:lnTo>
                  <a:pt x="5288174" y="1550989"/>
                </a:lnTo>
                <a:lnTo>
                  <a:pt x="5288174" y="2954989"/>
                </a:lnTo>
                <a:cubicBezTo>
                  <a:pt x="5288174" y="3032867"/>
                  <a:pt x="5225692" y="3096000"/>
                  <a:pt x="5148617" y="3096000"/>
                </a:cubicBezTo>
                <a:lnTo>
                  <a:pt x="3928442" y="3096000"/>
                </a:lnTo>
                <a:lnTo>
                  <a:pt x="3316443" y="3096000"/>
                </a:lnTo>
                <a:lnTo>
                  <a:pt x="1971731" y="3096000"/>
                </a:lnTo>
                <a:lnTo>
                  <a:pt x="751556" y="3096000"/>
                </a:lnTo>
                <a:lnTo>
                  <a:pt x="139557" y="3096000"/>
                </a:lnTo>
                <a:cubicBezTo>
                  <a:pt x="62482" y="3096000"/>
                  <a:pt x="0" y="3032867"/>
                  <a:pt x="0" y="2954989"/>
                </a:cubicBezTo>
                <a:lnTo>
                  <a:pt x="0" y="1550989"/>
                </a:lnTo>
                <a:lnTo>
                  <a:pt x="0" y="1545011"/>
                </a:lnTo>
                <a:lnTo>
                  <a:pt x="0" y="141011"/>
                </a:lnTo>
                <a:cubicBezTo>
                  <a:pt x="0" y="63133"/>
                  <a:pt x="62482" y="0"/>
                  <a:pt x="13955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1999"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Text Placeholder 4">
            <a:extLst>
              <a:ext uri="{FF2B5EF4-FFF2-40B4-BE49-F238E27FC236}">
                <a16:creationId xmlns:a16="http://schemas.microsoft.com/office/drawing/2014/main" id="{C28CDDEA-F44C-DC6F-D81C-06A30292889F}"/>
              </a:ext>
            </a:extLst>
          </p:cNvPr>
          <p:cNvSpPr txBox="1">
            <a:spLocks/>
          </p:cNvSpPr>
          <p:nvPr/>
        </p:nvSpPr>
        <p:spPr>
          <a:xfrm>
            <a:off x="1188000" y="2761200"/>
            <a:ext cx="5105762" cy="2503746"/>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chemeClr val="tx1">
                  <a:lumMod val="85000"/>
                  <a:lumOff val="15000"/>
                </a:schemeClr>
              </a:buClr>
            </a:pPr>
            <a:r>
              <a:rPr lang="pl-PL" sz="3400" b="1" dirty="0">
                <a:solidFill>
                  <a:srgbClr val="FD2730"/>
                </a:solidFill>
                <a:latin typeface="Arial" panose="020B0604020202020204" pitchFamily="34" charset="0"/>
                <a:ea typeface="+mj-ea"/>
                <a:cs typeface="Arial" panose="020B0604020202020204" pitchFamily="34" charset="0"/>
              </a:rPr>
              <a:t>Serce systemu rozwijane od pierwszego wdrożenia w 2002 r.</a:t>
            </a:r>
            <a:endParaRPr lang="en-US" sz="3400" b="1" dirty="0">
              <a:solidFill>
                <a:srgbClr val="FD273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456810023"/>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D5129E-083F-30DE-18CB-465C6E78FEE4}"/>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6ADD9EFD-D975-2CD8-F427-753D7F0A1F00}"/>
              </a:ext>
            </a:extLst>
          </p:cNvPr>
          <p:cNvSpPr/>
          <p:nvPr/>
        </p:nvSpPr>
        <p:spPr>
          <a:xfrm>
            <a:off x="369692" y="1149895"/>
            <a:ext cx="10533227" cy="480357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n>
                <a:solidFill>
                  <a:schemeClr val="bg1"/>
                </a:solidFill>
              </a:ln>
            </a:endParaRPr>
          </a:p>
        </p:txBody>
      </p:sp>
      <p:sp>
        <p:nvSpPr>
          <p:cNvPr id="3" name="Title 2">
            <a:extLst>
              <a:ext uri="{FF2B5EF4-FFF2-40B4-BE49-F238E27FC236}">
                <a16:creationId xmlns:a16="http://schemas.microsoft.com/office/drawing/2014/main" id="{D70CBC85-F44D-587E-99DB-A7CB13727DC5}"/>
              </a:ext>
            </a:extLst>
          </p:cNvPr>
          <p:cNvSpPr>
            <a:spLocks noGrp="1"/>
          </p:cNvSpPr>
          <p:nvPr>
            <p:ph type="title"/>
          </p:nvPr>
        </p:nvSpPr>
        <p:spPr/>
        <p:txBody>
          <a:bodyPr/>
          <a:lstStyle/>
          <a:p>
            <a:r>
              <a:rPr lang="pl-PL" dirty="0"/>
              <a:t>Game </a:t>
            </a:r>
            <a:r>
              <a:rPr lang="pl-PL" dirty="0" err="1"/>
              <a:t>changer</a:t>
            </a:r>
            <a:br>
              <a:rPr lang="en-GB" dirty="0"/>
            </a:br>
            <a:br>
              <a:rPr lang="en-GB" dirty="0"/>
            </a:br>
            <a:endParaRPr lang="en-GB" dirty="0">
              <a:solidFill>
                <a:schemeClr val="tx2"/>
              </a:solidFill>
            </a:endParaRPr>
          </a:p>
        </p:txBody>
      </p:sp>
      <p:sp>
        <p:nvSpPr>
          <p:cNvPr id="2" name="Title 1">
            <a:extLst>
              <a:ext uri="{FF2B5EF4-FFF2-40B4-BE49-F238E27FC236}">
                <a16:creationId xmlns:a16="http://schemas.microsoft.com/office/drawing/2014/main" id="{DBCB9386-02AC-EA27-3898-4B2BE9D1ECE0}"/>
              </a:ext>
            </a:extLst>
          </p:cNvPr>
          <p:cNvSpPr txBox="1">
            <a:spLocks/>
          </p:cNvSpPr>
          <p:nvPr/>
        </p:nvSpPr>
        <p:spPr>
          <a:xfrm>
            <a:off x="665999" y="1837450"/>
            <a:ext cx="4300590" cy="374246"/>
          </a:xfrm>
          <a:prstGeom prst="rect">
            <a:avLst/>
          </a:prstGeom>
        </p:spPr>
        <p:txBody>
          <a:bodyPr/>
          <a:lstStyle>
            <a:lvl1pPr algn="l" defTabSz="914400" rtl="0" eaLnBrk="1" latinLnBrk="0" hangingPunct="1">
              <a:lnSpc>
                <a:spcPct val="100000"/>
              </a:lnSpc>
              <a:spcBef>
                <a:spcPct val="0"/>
              </a:spcBef>
              <a:buNone/>
              <a:defRPr sz="4200" kern="1200">
                <a:solidFill>
                  <a:schemeClr val="tx1"/>
                </a:solidFill>
                <a:latin typeface="+mj-lt"/>
                <a:ea typeface="+mj-ea"/>
                <a:cs typeface="+mj-cs"/>
              </a:defRPr>
            </a:lvl1pPr>
          </a:lstStyle>
          <a:p>
            <a:pPr algn="ctr">
              <a:defRPr/>
            </a:pPr>
            <a:r>
              <a:rPr lang="en-US" sz="1600" dirty="0">
                <a:solidFill>
                  <a:prstClr val="black"/>
                </a:solidFill>
                <a:latin typeface="Arial" panose="020B0604020202020204"/>
              </a:rPr>
              <a:t>Planner-Software	</a:t>
            </a:r>
          </a:p>
        </p:txBody>
      </p:sp>
      <p:pic>
        <p:nvPicPr>
          <p:cNvPr id="4" name="Picture 3">
            <a:extLst>
              <a:ext uri="{FF2B5EF4-FFF2-40B4-BE49-F238E27FC236}">
                <a16:creationId xmlns:a16="http://schemas.microsoft.com/office/drawing/2014/main" id="{D272C186-CB38-71BE-8031-BCC16440D1A7}"/>
              </a:ext>
            </a:extLst>
          </p:cNvPr>
          <p:cNvPicPr>
            <a:picLocks noChangeAspect="1"/>
          </p:cNvPicPr>
          <p:nvPr/>
        </p:nvPicPr>
        <p:blipFill>
          <a:blip r:embed="rId3"/>
          <a:stretch>
            <a:fillRect/>
          </a:stretch>
        </p:blipFill>
        <p:spPr>
          <a:xfrm>
            <a:off x="582831" y="2312267"/>
            <a:ext cx="4300590" cy="2852299"/>
          </a:xfrm>
          <a:prstGeom prst="rect">
            <a:avLst/>
          </a:prstGeom>
        </p:spPr>
      </p:pic>
      <p:pic>
        <p:nvPicPr>
          <p:cNvPr id="5" name="Picture 4">
            <a:extLst>
              <a:ext uri="{FF2B5EF4-FFF2-40B4-BE49-F238E27FC236}">
                <a16:creationId xmlns:a16="http://schemas.microsoft.com/office/drawing/2014/main" id="{4EB9AE6A-BCD4-BFC6-A09D-D31C0E590784}"/>
              </a:ext>
            </a:extLst>
          </p:cNvPr>
          <p:cNvPicPr>
            <a:picLocks noChangeAspect="1"/>
          </p:cNvPicPr>
          <p:nvPr/>
        </p:nvPicPr>
        <p:blipFill>
          <a:blip r:embed="rId4"/>
          <a:stretch>
            <a:fillRect/>
          </a:stretch>
        </p:blipFill>
        <p:spPr>
          <a:xfrm>
            <a:off x="5705556" y="2309605"/>
            <a:ext cx="4366825" cy="2902373"/>
          </a:xfrm>
          <a:prstGeom prst="rect">
            <a:avLst/>
          </a:prstGeom>
        </p:spPr>
      </p:pic>
      <p:sp>
        <p:nvSpPr>
          <p:cNvPr id="10" name="TextBox 9">
            <a:extLst>
              <a:ext uri="{FF2B5EF4-FFF2-40B4-BE49-F238E27FC236}">
                <a16:creationId xmlns:a16="http://schemas.microsoft.com/office/drawing/2014/main" id="{DECA1301-95FE-3CAA-9AD4-DCF12972C392}"/>
              </a:ext>
            </a:extLst>
          </p:cNvPr>
          <p:cNvSpPr txBox="1"/>
          <p:nvPr/>
        </p:nvSpPr>
        <p:spPr>
          <a:xfrm>
            <a:off x="5666233" y="1836678"/>
            <a:ext cx="4366825" cy="338554"/>
          </a:xfrm>
          <a:prstGeom prst="rect">
            <a:avLst/>
          </a:prstGeom>
          <a:noFill/>
        </p:spPr>
        <p:txBody>
          <a:bodyPr wrap="square">
            <a:spAutoFit/>
          </a:bodyPr>
          <a:lstStyle/>
          <a:p>
            <a:pPr algn="ctr">
              <a:defRPr/>
            </a:pPr>
            <a:r>
              <a:rPr lang="en-US" sz="1600" dirty="0">
                <a:solidFill>
                  <a:prstClr val="black"/>
                </a:solidFill>
                <a:latin typeface="Arial" panose="020B0604020202020204"/>
              </a:rPr>
              <a:t>Router-Software (</a:t>
            </a:r>
            <a:r>
              <a:rPr lang="pl-PL" sz="1600" dirty="0">
                <a:solidFill>
                  <a:prstClr val="black"/>
                </a:solidFill>
                <a:latin typeface="Arial" panose="020B0604020202020204"/>
              </a:rPr>
              <a:t>dostępne od</a:t>
            </a:r>
            <a:r>
              <a:rPr lang="en-US" sz="1600" dirty="0">
                <a:solidFill>
                  <a:prstClr val="black"/>
                </a:solidFill>
                <a:latin typeface="Arial" panose="020B0604020202020204"/>
              </a:rPr>
              <a:t> 2020</a:t>
            </a:r>
            <a:r>
              <a:rPr lang="pl-PL" sz="1600" dirty="0">
                <a:solidFill>
                  <a:prstClr val="black"/>
                </a:solidFill>
                <a:latin typeface="Arial" panose="020B0604020202020204"/>
              </a:rPr>
              <a:t> r.</a:t>
            </a:r>
            <a:r>
              <a:rPr lang="en-US" sz="1600" dirty="0">
                <a:solidFill>
                  <a:prstClr val="black"/>
                </a:solidFill>
                <a:latin typeface="Arial" panose="020B0604020202020204"/>
              </a:rPr>
              <a:t>)</a:t>
            </a:r>
          </a:p>
        </p:txBody>
      </p:sp>
      <p:sp>
        <p:nvSpPr>
          <p:cNvPr id="11" name="Foliennummernplatzhalter 1">
            <a:extLst>
              <a:ext uri="{FF2B5EF4-FFF2-40B4-BE49-F238E27FC236}">
                <a16:creationId xmlns:a16="http://schemas.microsoft.com/office/drawing/2014/main" id="{6D79DB49-D171-7D92-2DBB-5F53E55925B2}"/>
              </a:ext>
            </a:extLst>
          </p:cNvPr>
          <p:cNvSpPr txBox="1">
            <a:spLocks/>
          </p:cNvSpPr>
          <p:nvPr/>
        </p:nvSpPr>
        <p:spPr>
          <a:xfrm>
            <a:off x="10704932" y="6065061"/>
            <a:ext cx="395975" cy="252939"/>
          </a:xfrm>
          <a:prstGeom prst="rect">
            <a:avLst/>
          </a:prstGeom>
        </p:spPr>
        <p:txBody>
          <a:bodyPr anchor="ctr"/>
          <a:lstStyle>
            <a:defPPr>
              <a:defRPr lang="nb-NO"/>
            </a:defPPr>
            <a:lvl1pPr marL="0" algn="ctr" defTabSz="914400" rtl="0" eaLnBrk="1" latinLnBrk="0" hangingPunct="1">
              <a:defRPr sz="700" kern="1200">
                <a:solidFill>
                  <a:srgbClr val="4B5554"/>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502AA32E-850A-4F3A-9344-4AB458E1939A}" type="slidenum">
              <a:rPr kumimoji="0" lang="en-AU" sz="700" b="0" i="0" u="none" strike="noStrike" kern="1200" cap="none" spc="0" normalizeH="0" baseline="0" noProof="0" smtClean="0">
                <a:ln>
                  <a:noFill/>
                </a:ln>
                <a:solidFill>
                  <a:srgbClr val="4B5554"/>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AU" sz="700" b="0" i="0" u="none" strike="noStrike" kern="1200" cap="none" spc="0" normalizeH="0" baseline="0" noProof="0" dirty="0">
              <a:ln>
                <a:noFill/>
              </a:ln>
              <a:solidFill>
                <a:srgbClr val="4B5554"/>
              </a:solidFill>
              <a:effectLst/>
              <a:uLnTx/>
              <a:uFillTx/>
              <a:latin typeface="Arial" panose="020B0604020202020204" pitchFamily="34" charset="0"/>
              <a:ea typeface="+mn-ea"/>
              <a:cs typeface="+mn-cs"/>
            </a:endParaRPr>
          </a:p>
        </p:txBody>
      </p:sp>
      <p:sp>
        <p:nvSpPr>
          <p:cNvPr id="12" name="Rechteck: abgerundete Ecken 2">
            <a:extLst>
              <a:ext uri="{FF2B5EF4-FFF2-40B4-BE49-F238E27FC236}">
                <a16:creationId xmlns:a16="http://schemas.microsoft.com/office/drawing/2014/main" id="{A8F36D92-12C5-13C0-FD5B-BE5DEA8EEDC0}"/>
              </a:ext>
            </a:extLst>
          </p:cNvPr>
          <p:cNvSpPr/>
          <p:nvPr/>
        </p:nvSpPr>
        <p:spPr>
          <a:xfrm>
            <a:off x="2796911" y="5540315"/>
            <a:ext cx="5817290" cy="343424"/>
          </a:xfrm>
          <a:prstGeom prst="roundRect">
            <a:avLst/>
          </a:prstGeom>
          <a:solidFill>
            <a:srgbClr val="FF8686">
              <a:alpha val="5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600" b="0" i="0" u="none" strike="noStrike" kern="0" cap="none" spc="0" normalizeH="0" baseline="0" noProof="0" dirty="0">
                <a:ln>
                  <a:noFill/>
                </a:ln>
                <a:solidFill>
                  <a:prstClr val="black"/>
                </a:solidFill>
                <a:effectLst/>
                <a:uLnTx/>
                <a:uFillTx/>
                <a:latin typeface="Arial" panose="020B0604020202020204"/>
                <a:ea typeface="+mn-ea"/>
                <a:cs typeface="+mn-cs"/>
              </a:rPr>
              <a:t>Router AutoStore do dynamicznej optymalizacji ruchu robotów</a:t>
            </a:r>
            <a:endParaRPr kumimoji="0" lang="en-NO" sz="16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13" name="TextBox 146">
            <a:extLst>
              <a:ext uri="{FF2B5EF4-FFF2-40B4-BE49-F238E27FC236}">
                <a16:creationId xmlns:a16="http://schemas.microsoft.com/office/drawing/2014/main" id="{561E9F33-965A-1B63-6DD3-93E9CFCEAB84}"/>
              </a:ext>
            </a:extLst>
          </p:cNvPr>
          <p:cNvSpPr txBox="1"/>
          <p:nvPr/>
        </p:nvSpPr>
        <p:spPr>
          <a:xfrm>
            <a:off x="7216317" y="571963"/>
            <a:ext cx="2150487" cy="523220"/>
          </a:xfrm>
          <a:prstGeom prst="rect">
            <a:avLst/>
          </a:prstGeom>
          <a:noFill/>
        </p:spPr>
        <p:txBody>
          <a:bodyPr wrap="square" rtlCol="0">
            <a:spAutoFit/>
          </a:bodyPr>
          <a:lstStyle/>
          <a:p>
            <a:pPr defTabSz="228600">
              <a:defRPr/>
            </a:pPr>
            <a:r>
              <a:rPr lang="en-GB" sz="2800" b="1" dirty="0">
                <a:solidFill>
                  <a:schemeClr val="tx2"/>
                </a:solidFill>
                <a:latin typeface="Arial" panose="020B0604020202020204"/>
              </a:rPr>
              <a:t>+ 4</a:t>
            </a:r>
            <a:r>
              <a:rPr lang="pl-PL" sz="2800" b="1" dirty="0">
                <a:solidFill>
                  <a:schemeClr val="tx2"/>
                </a:solidFill>
                <a:latin typeface="Arial" panose="020B0604020202020204"/>
              </a:rPr>
              <a:t>0</a:t>
            </a:r>
            <a:r>
              <a:rPr lang="en-GB" sz="2800" b="1" dirty="0">
                <a:solidFill>
                  <a:schemeClr val="tx2"/>
                </a:solidFill>
                <a:latin typeface="Arial" panose="020B0604020202020204"/>
              </a:rPr>
              <a:t>%</a:t>
            </a:r>
            <a:endParaRPr lang="en-NO" sz="2800" b="1" dirty="0">
              <a:solidFill>
                <a:schemeClr val="tx2"/>
              </a:solidFill>
              <a:latin typeface="Arial" panose="020B0604020202020204"/>
            </a:endParaRPr>
          </a:p>
        </p:txBody>
      </p:sp>
      <p:sp>
        <p:nvSpPr>
          <p:cNvPr id="15" name="Title 1">
            <a:extLst>
              <a:ext uri="{FF2B5EF4-FFF2-40B4-BE49-F238E27FC236}">
                <a16:creationId xmlns:a16="http://schemas.microsoft.com/office/drawing/2014/main" id="{05FB2D75-6536-8C07-223C-1D0E7543B803}"/>
              </a:ext>
            </a:extLst>
          </p:cNvPr>
          <p:cNvSpPr txBox="1">
            <a:spLocks/>
          </p:cNvSpPr>
          <p:nvPr/>
        </p:nvSpPr>
        <p:spPr>
          <a:xfrm>
            <a:off x="7059132" y="1032103"/>
            <a:ext cx="1637318" cy="548158"/>
          </a:xfrm>
          <a:prstGeom prst="rect">
            <a:avLst/>
          </a:prstGeom>
        </p:spPr>
        <p:txBody>
          <a:bodyPr/>
          <a:lstStyle>
            <a:lvl1pPr algn="l" defTabSz="914400" rtl="0" eaLnBrk="1" latinLnBrk="0" hangingPunct="1">
              <a:lnSpc>
                <a:spcPct val="100000"/>
              </a:lnSpc>
              <a:spcBef>
                <a:spcPct val="0"/>
              </a:spcBef>
              <a:buNone/>
              <a:defRPr sz="4200" kern="1200">
                <a:solidFill>
                  <a:schemeClr val="tx1"/>
                </a:solidFill>
                <a:latin typeface="+mj-lt"/>
                <a:ea typeface="+mj-ea"/>
                <a:cs typeface="+mj-cs"/>
              </a:defRPr>
            </a:lvl1pPr>
          </a:lstStyle>
          <a:p>
            <a:pPr algn="ctr">
              <a:defRPr/>
            </a:pPr>
            <a:r>
              <a:rPr lang="en-US" sz="1400" dirty="0" err="1">
                <a:solidFill>
                  <a:prstClr val="black"/>
                </a:solidFill>
                <a:latin typeface="Arial" panose="020B0604020202020204"/>
              </a:rPr>
              <a:t>Wydajnoś</a:t>
            </a:r>
            <a:r>
              <a:rPr lang="pl-PL" sz="1400" dirty="0">
                <a:solidFill>
                  <a:prstClr val="black"/>
                </a:solidFill>
                <a:latin typeface="Arial" panose="020B0604020202020204"/>
              </a:rPr>
              <a:t>ć</a:t>
            </a:r>
            <a:r>
              <a:rPr lang="en-US" sz="1400" dirty="0">
                <a:solidFill>
                  <a:prstClr val="black"/>
                </a:solidFill>
                <a:latin typeface="Arial" panose="020B0604020202020204"/>
              </a:rPr>
              <a:t> </a:t>
            </a:r>
            <a:r>
              <a:rPr lang="en-US" sz="1400" dirty="0" err="1">
                <a:solidFill>
                  <a:prstClr val="black"/>
                </a:solidFill>
                <a:latin typeface="Arial" panose="020B0604020202020204"/>
              </a:rPr>
              <a:t>robota</a:t>
            </a:r>
            <a:r>
              <a:rPr lang="en-US" sz="1400" dirty="0">
                <a:solidFill>
                  <a:prstClr val="black"/>
                </a:solidFill>
                <a:latin typeface="Arial" panose="020B0604020202020204"/>
              </a:rPr>
              <a:t> 		</a:t>
            </a:r>
          </a:p>
        </p:txBody>
      </p:sp>
      <p:sp>
        <p:nvSpPr>
          <p:cNvPr id="17" name="Pfeil: nach rechts 12">
            <a:extLst>
              <a:ext uri="{FF2B5EF4-FFF2-40B4-BE49-F238E27FC236}">
                <a16:creationId xmlns:a16="http://schemas.microsoft.com/office/drawing/2014/main" id="{03AEDB61-E96D-B8A5-5474-024A81B70722}"/>
              </a:ext>
            </a:extLst>
          </p:cNvPr>
          <p:cNvSpPr/>
          <p:nvPr/>
        </p:nvSpPr>
        <p:spPr>
          <a:xfrm>
            <a:off x="2124749" y="5540315"/>
            <a:ext cx="607153" cy="343424"/>
          </a:xfrm>
          <a:prstGeom prst="rightArrow">
            <a:avLst/>
          </a:prstGeom>
          <a:solidFill>
            <a:srgbClr val="FFB2B2">
              <a:alpha val="5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8" name="Rechteck: abgerundete Ecken 13">
            <a:extLst>
              <a:ext uri="{FF2B5EF4-FFF2-40B4-BE49-F238E27FC236}">
                <a16:creationId xmlns:a16="http://schemas.microsoft.com/office/drawing/2014/main" id="{C05A19A0-A1A2-B933-6956-5AD727D25AA2}"/>
              </a:ext>
            </a:extLst>
          </p:cNvPr>
          <p:cNvSpPr/>
          <p:nvPr/>
        </p:nvSpPr>
        <p:spPr>
          <a:xfrm>
            <a:off x="476035" y="1788501"/>
            <a:ext cx="9967376" cy="4344063"/>
          </a:xfrm>
          <a:prstGeom prst="roundRect">
            <a:avLst/>
          </a:prstGeom>
          <a:noFill/>
          <a:ln w="25400" cap="flat" cmpd="sng" algn="ctr">
            <a:solidFill>
              <a:srgbClr val="FD273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9672197"/>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Materialeigenschaft, parallel, Reihe, Kunst enthält.&#10;&#10;Automatisch generierte Beschreibung">
            <a:extLst>
              <a:ext uri="{FF2B5EF4-FFF2-40B4-BE49-F238E27FC236}">
                <a16:creationId xmlns:a16="http://schemas.microsoft.com/office/drawing/2014/main" id="{8C380853-4BBF-C128-415A-5B76ABD8D2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7" name="think-cell data - do not delete" hidden="1">
            <a:extLst>
              <a:ext uri="{FF2B5EF4-FFF2-40B4-BE49-F238E27FC236}">
                <a16:creationId xmlns:a16="http://schemas.microsoft.com/office/drawing/2014/main" id="{7FA0D716-ECDC-8904-FB48-0230C21319E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7FA0D716-ECDC-8904-FB48-0230C21319E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9" name="Title 2">
            <a:extLst>
              <a:ext uri="{FF2B5EF4-FFF2-40B4-BE49-F238E27FC236}">
                <a16:creationId xmlns:a16="http://schemas.microsoft.com/office/drawing/2014/main" id="{487D8234-F768-1055-FFA5-B80BA9F2B92C}"/>
              </a:ext>
            </a:extLst>
          </p:cNvPr>
          <p:cNvSpPr>
            <a:spLocks noGrp="1"/>
          </p:cNvSpPr>
          <p:nvPr>
            <p:ph type="title"/>
          </p:nvPr>
        </p:nvSpPr>
        <p:spPr>
          <a:xfrm>
            <a:off x="665998" y="540000"/>
            <a:ext cx="11285369" cy="1048168"/>
          </a:xfrm>
        </p:spPr>
        <p:txBody>
          <a:bodyPr>
            <a:normAutofit fontScale="90000"/>
          </a:bodyPr>
          <a:lstStyle/>
          <a:p>
            <a:r>
              <a:rPr lang="pl-PL" sz="3400" dirty="0"/>
              <a:t>Najszybsza technologia na metr kwadratowy dzięki ulepszeniom oprogramowania </a:t>
            </a:r>
            <a:br>
              <a:rPr lang="pl-PL" sz="3400" dirty="0"/>
            </a:br>
            <a:r>
              <a:rPr lang="pl-PL" sz="3400" dirty="0"/>
              <a:t> </a:t>
            </a:r>
            <a:endParaRPr lang="en-GB" sz="3400" dirty="0"/>
          </a:p>
        </p:txBody>
      </p:sp>
      <p:sp>
        <p:nvSpPr>
          <p:cNvPr id="20" name="TextBox 6">
            <a:extLst>
              <a:ext uri="{FF2B5EF4-FFF2-40B4-BE49-F238E27FC236}">
                <a16:creationId xmlns:a16="http://schemas.microsoft.com/office/drawing/2014/main" id="{9DB8D181-1828-E02F-FBF1-29B112E41139}"/>
              </a:ext>
            </a:extLst>
          </p:cNvPr>
          <p:cNvSpPr txBox="1"/>
          <p:nvPr/>
        </p:nvSpPr>
        <p:spPr>
          <a:xfrm>
            <a:off x="371475" y="3167688"/>
            <a:ext cx="4057648" cy="1862048"/>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50" normalizeH="0" baseline="0" noProof="0" dirty="0">
                <a:ln>
                  <a:noFill/>
                </a:ln>
                <a:solidFill>
                  <a:prstClr val="black"/>
                </a:solidFill>
                <a:effectLst/>
                <a:uLnTx/>
                <a:uFillTx/>
                <a:latin typeface="Arial" panose="020B0604020202020204"/>
                <a:ea typeface="+mn-ea"/>
                <a:cs typeface="+mn-cs"/>
              </a:rPr>
              <a:t>+</a:t>
            </a:r>
            <a:r>
              <a:rPr kumimoji="0" lang="pl-PL" sz="11500" b="0" i="0" u="none" strike="noStrike" kern="1200" cap="none" spc="-150" normalizeH="0" baseline="0" noProof="0" dirty="0">
                <a:ln>
                  <a:noFill/>
                </a:ln>
                <a:solidFill>
                  <a:prstClr val="black"/>
                </a:solidFill>
                <a:effectLst/>
                <a:uLnTx/>
                <a:uFillTx/>
                <a:latin typeface="Arial" panose="020B0604020202020204"/>
                <a:ea typeface="+mn-ea"/>
                <a:cs typeface="+mn-cs"/>
              </a:rPr>
              <a:t>4</a:t>
            </a:r>
            <a:r>
              <a:rPr kumimoji="0" lang="en-GB" sz="11500" b="0" i="0" u="none" strike="noStrike" kern="1200" cap="none" spc="-150" normalizeH="0" baseline="0" noProof="0" dirty="0">
                <a:ln>
                  <a:noFill/>
                </a:ln>
                <a:solidFill>
                  <a:prstClr val="black"/>
                </a:solidFill>
                <a:effectLst/>
                <a:uLnTx/>
                <a:uFillTx/>
                <a:latin typeface="Arial" panose="020B0604020202020204"/>
                <a:ea typeface="+mn-ea"/>
                <a:cs typeface="+mn-cs"/>
              </a:rPr>
              <a:t>0</a:t>
            </a:r>
            <a:r>
              <a:rPr kumimoji="0" lang="en-GB" sz="5750" b="0" i="0" u="none" strike="noStrike" kern="1200" cap="none" spc="-150" normalizeH="0" baseline="0" noProof="0" dirty="0">
                <a:ln>
                  <a:noFill/>
                </a:ln>
                <a:solidFill>
                  <a:prstClr val="black"/>
                </a:solidFill>
                <a:effectLst/>
                <a:uLnTx/>
                <a:uFillTx/>
                <a:latin typeface="Arial" panose="020B0604020202020204"/>
                <a:ea typeface="+mn-ea"/>
                <a:cs typeface="+mn-cs"/>
              </a:rPr>
              <a:t>%</a:t>
            </a:r>
            <a:endParaRPr kumimoji="0" lang="en-NO" sz="5750" b="0" i="0" u="none" strike="noStrike" kern="1200" cap="none" spc="-150" normalizeH="0" baseline="0" noProof="0" dirty="0">
              <a:ln>
                <a:noFill/>
              </a:ln>
              <a:solidFill>
                <a:prstClr val="black"/>
              </a:solidFill>
              <a:effectLst/>
              <a:uLnTx/>
              <a:uFillTx/>
              <a:latin typeface="Arial" panose="020B0604020202020204"/>
              <a:ea typeface="+mn-ea"/>
              <a:cs typeface="+mn-cs"/>
            </a:endParaRPr>
          </a:p>
        </p:txBody>
      </p:sp>
      <p:sp>
        <p:nvSpPr>
          <p:cNvPr id="21" name="TextBox 6">
            <a:extLst>
              <a:ext uri="{FF2B5EF4-FFF2-40B4-BE49-F238E27FC236}">
                <a16:creationId xmlns:a16="http://schemas.microsoft.com/office/drawing/2014/main" id="{0BBA404C-FEF1-8824-8A23-84AE44B48D85}"/>
              </a:ext>
            </a:extLst>
          </p:cNvPr>
          <p:cNvSpPr txBox="1"/>
          <p:nvPr/>
        </p:nvSpPr>
        <p:spPr>
          <a:xfrm>
            <a:off x="4174402" y="3206179"/>
            <a:ext cx="4057648" cy="1862048"/>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50" normalizeH="0" baseline="0" noProof="0" dirty="0">
                <a:ln>
                  <a:noFill/>
                </a:ln>
                <a:solidFill>
                  <a:prstClr val="black"/>
                </a:solidFill>
                <a:effectLst/>
                <a:uLnTx/>
                <a:uFillTx/>
                <a:latin typeface="Arial" panose="020B0604020202020204"/>
                <a:ea typeface="+mn-ea"/>
                <a:cs typeface="+mn-cs"/>
              </a:rPr>
              <a:t>+38</a:t>
            </a:r>
            <a:r>
              <a:rPr kumimoji="0" lang="en-GB" sz="5750" b="0" i="0" u="none" strike="noStrike" kern="1200" cap="none" spc="-150" normalizeH="0" baseline="0" noProof="0" dirty="0">
                <a:ln>
                  <a:noFill/>
                </a:ln>
                <a:solidFill>
                  <a:prstClr val="black"/>
                </a:solidFill>
                <a:effectLst/>
                <a:uLnTx/>
                <a:uFillTx/>
                <a:latin typeface="Arial" panose="020B0604020202020204"/>
                <a:ea typeface="+mn-ea"/>
                <a:cs typeface="+mn-cs"/>
              </a:rPr>
              <a:t>%</a:t>
            </a:r>
            <a:endParaRPr kumimoji="0" lang="en-NO" sz="5750" b="0" i="0" u="none" strike="noStrike" kern="1200" cap="none" spc="-150" normalizeH="0" baseline="0" noProof="0" dirty="0">
              <a:ln>
                <a:noFill/>
              </a:ln>
              <a:solidFill>
                <a:prstClr val="black"/>
              </a:solidFill>
              <a:effectLst/>
              <a:uLnTx/>
              <a:uFillTx/>
              <a:latin typeface="Arial" panose="020B0604020202020204"/>
              <a:ea typeface="+mn-ea"/>
              <a:cs typeface="+mn-cs"/>
            </a:endParaRPr>
          </a:p>
        </p:txBody>
      </p:sp>
      <p:sp>
        <p:nvSpPr>
          <p:cNvPr id="22" name="TextBox 6">
            <a:extLst>
              <a:ext uri="{FF2B5EF4-FFF2-40B4-BE49-F238E27FC236}">
                <a16:creationId xmlns:a16="http://schemas.microsoft.com/office/drawing/2014/main" id="{BDBEA8B2-7418-BC1A-0259-D7367596C7DF}"/>
              </a:ext>
            </a:extLst>
          </p:cNvPr>
          <p:cNvSpPr txBox="1"/>
          <p:nvPr/>
        </p:nvSpPr>
        <p:spPr>
          <a:xfrm>
            <a:off x="7977329" y="3167688"/>
            <a:ext cx="4057648" cy="1862048"/>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50" normalizeH="0" baseline="0" noProof="0">
                <a:ln>
                  <a:noFill/>
                </a:ln>
                <a:solidFill>
                  <a:prstClr val="black"/>
                </a:solidFill>
                <a:effectLst/>
                <a:uLnTx/>
                <a:uFillTx/>
                <a:latin typeface="Arial" panose="020B0604020202020204"/>
                <a:ea typeface="+mn-ea"/>
                <a:cs typeface="+mn-cs"/>
              </a:rPr>
              <a:t>-12</a:t>
            </a:r>
            <a:r>
              <a:rPr kumimoji="0" lang="en-GB" sz="5750" b="0" i="0" u="none" strike="noStrike" kern="1200" cap="none" spc="-150" normalizeH="0" baseline="0" noProof="0">
                <a:ln>
                  <a:noFill/>
                </a:ln>
                <a:solidFill>
                  <a:prstClr val="black"/>
                </a:solidFill>
                <a:effectLst/>
                <a:uLnTx/>
                <a:uFillTx/>
                <a:latin typeface="Arial" panose="020B0604020202020204"/>
                <a:ea typeface="+mn-ea"/>
                <a:cs typeface="+mn-cs"/>
              </a:rPr>
              <a:t>%</a:t>
            </a:r>
            <a:endParaRPr kumimoji="0" lang="en-NO" sz="5750" b="0" i="0" u="none" strike="noStrike" kern="1200" cap="none" spc="-150" normalizeH="0" baseline="0" noProof="0">
              <a:ln>
                <a:noFill/>
              </a:ln>
              <a:solidFill>
                <a:prstClr val="black"/>
              </a:solidFill>
              <a:effectLst/>
              <a:uLnTx/>
              <a:uFillTx/>
              <a:latin typeface="Arial" panose="020B0604020202020204"/>
              <a:ea typeface="+mn-ea"/>
              <a:cs typeface="+mn-cs"/>
            </a:endParaRPr>
          </a:p>
        </p:txBody>
      </p:sp>
      <p:sp>
        <p:nvSpPr>
          <p:cNvPr id="23" name="TextBox 7">
            <a:extLst>
              <a:ext uri="{FF2B5EF4-FFF2-40B4-BE49-F238E27FC236}">
                <a16:creationId xmlns:a16="http://schemas.microsoft.com/office/drawing/2014/main" id="{240ECB28-B340-6E8A-DC99-A17EF2209949}"/>
              </a:ext>
            </a:extLst>
          </p:cNvPr>
          <p:cNvSpPr txBox="1"/>
          <p:nvPr/>
        </p:nvSpPr>
        <p:spPr>
          <a:xfrm>
            <a:off x="371475" y="2706023"/>
            <a:ext cx="3588477" cy="830997"/>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dirty="0">
                <a:ln>
                  <a:noFill/>
                </a:ln>
                <a:solidFill>
                  <a:prstClr val="black"/>
                </a:solidFill>
                <a:effectLst/>
                <a:uLnTx/>
                <a:uFillTx/>
                <a:latin typeface="Arial" panose="020B0604020202020204"/>
                <a:ea typeface="+mn-ea"/>
                <a:cs typeface="+mn-cs"/>
              </a:rPr>
              <a:t>Dzięki oprogramowaniu Router wzrost wydajności robota </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dirty="0">
                <a:ln>
                  <a:noFill/>
                </a:ln>
                <a:solidFill>
                  <a:prstClr val="black"/>
                </a:solidFill>
                <a:effectLst/>
                <a:uLnTx/>
                <a:uFillTx/>
                <a:latin typeface="Arial" panose="020B0604020202020204"/>
                <a:ea typeface="+mn-ea"/>
                <a:cs typeface="+mn-cs"/>
              </a:rPr>
              <a:t>(od 2020 r.)</a:t>
            </a:r>
            <a:endParaRPr kumimoji="0" lang="en-NO" sz="1600" b="1" i="0" u="none" strike="noStrike" kern="1200" cap="none" spc="0" normalizeH="0" baseline="30000" noProof="0" dirty="0">
              <a:ln>
                <a:noFill/>
              </a:ln>
              <a:solidFill>
                <a:prstClr val="black"/>
              </a:solidFill>
              <a:effectLst/>
              <a:uLnTx/>
              <a:uFillTx/>
              <a:latin typeface="Arial" panose="020B0604020202020204"/>
              <a:ea typeface="+mn-ea"/>
              <a:cs typeface="+mn-cs"/>
            </a:endParaRPr>
          </a:p>
        </p:txBody>
      </p:sp>
      <p:sp>
        <p:nvSpPr>
          <p:cNvPr id="24" name="TextBox 7">
            <a:extLst>
              <a:ext uri="{FF2B5EF4-FFF2-40B4-BE49-F238E27FC236}">
                <a16:creationId xmlns:a16="http://schemas.microsoft.com/office/drawing/2014/main" id="{F8DAF3E3-F82F-4E38-C8D3-5BE56528860C}"/>
              </a:ext>
            </a:extLst>
          </p:cNvPr>
          <p:cNvSpPr txBox="1"/>
          <p:nvPr/>
        </p:nvSpPr>
        <p:spPr>
          <a:xfrm>
            <a:off x="4174402" y="2744514"/>
            <a:ext cx="3588477" cy="584775"/>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dirty="0">
                <a:ln>
                  <a:noFill/>
                </a:ln>
                <a:solidFill>
                  <a:prstClr val="black"/>
                </a:solidFill>
                <a:effectLst/>
                <a:uLnTx/>
                <a:uFillTx/>
                <a:latin typeface="Arial" panose="020B0604020202020204"/>
                <a:ea typeface="+mn-ea"/>
                <a:cs typeface="+mn-cs"/>
              </a:rPr>
              <a:t>Poprawa wydajności dzięki </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dirty="0">
                <a:ln>
                  <a:noFill/>
                </a:ln>
                <a:solidFill>
                  <a:prstClr val="black"/>
                </a:solidFill>
                <a:effectLst/>
                <a:uLnTx/>
                <a:uFillTx/>
                <a:latin typeface="Arial" panose="020B0604020202020204"/>
                <a:ea typeface="+mn-ea"/>
                <a:cs typeface="+mn-cs"/>
              </a:rPr>
              <a:t>X-Handler (w 2023 r.)</a:t>
            </a:r>
            <a:endParaRPr kumimoji="0" lang="en-NO" sz="1600" b="1" i="0" u="none" strike="noStrike" kern="1200" cap="none" spc="0" normalizeH="0" baseline="30000" noProof="0" dirty="0">
              <a:ln>
                <a:noFill/>
              </a:ln>
              <a:solidFill>
                <a:prstClr val="black"/>
              </a:solidFill>
              <a:effectLst/>
              <a:uLnTx/>
              <a:uFillTx/>
              <a:latin typeface="Arial" panose="020B0604020202020204"/>
              <a:ea typeface="+mn-ea"/>
              <a:cs typeface="+mn-cs"/>
            </a:endParaRPr>
          </a:p>
        </p:txBody>
      </p:sp>
      <p:sp>
        <p:nvSpPr>
          <p:cNvPr id="25" name="TextBox 7">
            <a:extLst>
              <a:ext uri="{FF2B5EF4-FFF2-40B4-BE49-F238E27FC236}">
                <a16:creationId xmlns:a16="http://schemas.microsoft.com/office/drawing/2014/main" id="{4120FFDF-7CCC-01B3-D23F-97B6BDA7C076}"/>
              </a:ext>
            </a:extLst>
          </p:cNvPr>
          <p:cNvSpPr txBox="1"/>
          <p:nvPr/>
        </p:nvSpPr>
        <p:spPr>
          <a:xfrm>
            <a:off x="7977329" y="2706023"/>
            <a:ext cx="3588477" cy="584775"/>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dirty="0">
                <a:ln>
                  <a:noFill/>
                </a:ln>
                <a:solidFill>
                  <a:prstClr val="black"/>
                </a:solidFill>
                <a:effectLst/>
                <a:uLnTx/>
                <a:uFillTx/>
                <a:latin typeface="Arial" panose="020B0604020202020204"/>
                <a:ea typeface="+mn-ea"/>
                <a:cs typeface="+mn-cs"/>
              </a:rPr>
              <a:t>Skrócenie czasu oczekiwania na pojemnik w czasie (w </a:t>
            </a:r>
            <a:r>
              <a:rPr kumimoji="0" lang="en-GB" sz="1600" b="1" i="0" u="none" strike="noStrike" kern="1200" cap="none" spc="0" normalizeH="0" baseline="0" noProof="0" dirty="0">
                <a:ln>
                  <a:noFill/>
                </a:ln>
                <a:solidFill>
                  <a:prstClr val="black"/>
                </a:solidFill>
                <a:effectLst/>
                <a:uLnTx/>
                <a:uFillTx/>
                <a:latin typeface="Arial" panose="020B0604020202020204"/>
                <a:ea typeface="+mn-ea"/>
                <a:cs typeface="+mn-cs"/>
              </a:rPr>
              <a:t>2023</a:t>
            </a:r>
            <a:r>
              <a:rPr kumimoji="0" lang="pl-PL" sz="1600" b="1" i="0" u="none" strike="noStrike" kern="1200" cap="none" spc="0" normalizeH="0" baseline="0" noProof="0" dirty="0">
                <a:ln>
                  <a:noFill/>
                </a:ln>
                <a:solidFill>
                  <a:prstClr val="black"/>
                </a:solidFill>
                <a:effectLst/>
                <a:uLnTx/>
                <a:uFillTx/>
                <a:latin typeface="Arial" panose="020B0604020202020204"/>
                <a:ea typeface="+mn-ea"/>
                <a:cs typeface="+mn-cs"/>
              </a:rPr>
              <a:t> r.)</a:t>
            </a:r>
            <a:endParaRPr kumimoji="0" lang="en-NO" sz="1600" b="1" i="0" u="none" strike="noStrike" kern="1200" cap="none" spc="0" normalizeH="0" baseline="30000" noProof="0" dirty="0">
              <a:ln>
                <a:noFill/>
              </a:ln>
              <a:solidFill>
                <a:prstClr val="black"/>
              </a:solidFill>
              <a:effectLst/>
              <a:uLnTx/>
              <a:uFillTx/>
              <a:latin typeface="Arial" panose="020B0604020202020204"/>
              <a:ea typeface="+mn-ea"/>
              <a:cs typeface="+mn-cs"/>
            </a:endParaRPr>
          </a:p>
        </p:txBody>
      </p:sp>
      <p:sp>
        <p:nvSpPr>
          <p:cNvPr id="26" name="TextBox 5">
            <a:extLst>
              <a:ext uri="{FF2B5EF4-FFF2-40B4-BE49-F238E27FC236}">
                <a16:creationId xmlns:a16="http://schemas.microsoft.com/office/drawing/2014/main" id="{0C3397A4-A24F-B8AA-3D65-8B181B0D4027}"/>
              </a:ext>
            </a:extLst>
          </p:cNvPr>
          <p:cNvSpPr txBox="1"/>
          <p:nvPr/>
        </p:nvSpPr>
        <p:spPr>
          <a:xfrm>
            <a:off x="4390892" y="4914320"/>
            <a:ext cx="3155496" cy="1138773"/>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effectLst/>
                <a:uLnTx/>
                <a:uFillTx/>
                <a:latin typeface="Arial" panose="020B0604020202020204"/>
                <a:ea typeface="+mn-ea"/>
                <a:cs typeface="+mn-cs"/>
              </a:rPr>
              <a:t>Wzrost dostępności </a:t>
            </a:r>
            <a:endParaRPr kumimoji="0" lang="en-GB" sz="1600" b="0" i="0" u="none" strike="noStrike" kern="1200" cap="none" spc="0" normalizeH="0" baseline="0" noProof="0" dirty="0">
              <a:ln>
                <a:noFill/>
              </a:ln>
              <a:effectLst/>
              <a:uLnTx/>
              <a:uFillTx/>
              <a:latin typeface="Arial" panose="020B0604020202020204"/>
              <a:ea typeface="+mn-ea"/>
              <a:cs typeface="+mn-cs"/>
            </a:endParaRPr>
          </a:p>
          <a:p>
            <a:pPr marL="0" marR="0" lvl="0" indent="0" algn="l" defTabSz="2286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a:endParaRP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effectLst/>
                <a:uLnTx/>
                <a:uFillTx/>
                <a:latin typeface="Arial" panose="020B0604020202020204"/>
                <a:ea typeface="+mn-ea"/>
                <a:cs typeface="+mn-cs"/>
              </a:rPr>
              <a:t>Globalny wskaźnik usuwania błędów </a:t>
            </a:r>
            <a:r>
              <a:rPr kumimoji="0" lang="pl-PL" sz="1200" b="0" i="0" u="none" strike="noStrike" kern="1200" cap="none" spc="0" normalizeH="0" baseline="0" noProof="0" dirty="0" err="1">
                <a:ln>
                  <a:noFill/>
                </a:ln>
                <a:effectLst/>
                <a:uLnTx/>
                <a:uFillTx/>
                <a:latin typeface="Arial" panose="020B0604020202020204"/>
                <a:ea typeface="+mn-ea"/>
                <a:cs typeface="+mn-cs"/>
              </a:rPr>
              <a:t>XHandler</a:t>
            </a:r>
            <a:r>
              <a:rPr kumimoji="0" lang="pl-PL" sz="1200" b="0" i="0" u="none" strike="noStrike" kern="1200" cap="none" spc="0" normalizeH="0" baseline="0" noProof="0" dirty="0">
                <a:ln>
                  <a:noFill/>
                </a:ln>
                <a:effectLst/>
                <a:uLnTx/>
                <a:uFillTx/>
                <a:latin typeface="Arial" panose="020B0604020202020204"/>
                <a:ea typeface="+mn-ea"/>
                <a:cs typeface="+mn-cs"/>
              </a:rPr>
              <a:t> poprawił się o 38% w 2023 r. [z 94,8% do 96,8%]. </a:t>
            </a:r>
            <a:endParaRPr kumimoji="0" lang="en-GB" sz="1200" b="0" i="0" u="none" strike="noStrike" kern="1200" cap="none" spc="0" normalizeH="0" baseline="0" noProof="0" dirty="0">
              <a:ln>
                <a:noFill/>
              </a:ln>
              <a:effectLst/>
              <a:uLnTx/>
              <a:uFillTx/>
              <a:latin typeface="Arial" panose="020B0604020202020204"/>
              <a:ea typeface="+mn-ea"/>
              <a:cs typeface="+mn-cs"/>
            </a:endParaRPr>
          </a:p>
        </p:txBody>
      </p:sp>
      <p:sp>
        <p:nvSpPr>
          <p:cNvPr id="27" name="TextBox 5">
            <a:extLst>
              <a:ext uri="{FF2B5EF4-FFF2-40B4-BE49-F238E27FC236}">
                <a16:creationId xmlns:a16="http://schemas.microsoft.com/office/drawing/2014/main" id="{59027403-7A23-3C63-C3D0-1F4847237497}"/>
              </a:ext>
            </a:extLst>
          </p:cNvPr>
          <p:cNvSpPr txBox="1"/>
          <p:nvPr/>
        </p:nvSpPr>
        <p:spPr>
          <a:xfrm>
            <a:off x="8100547" y="4914319"/>
            <a:ext cx="3155496" cy="1384995"/>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effectLst/>
                <a:uLnTx/>
                <a:uFillTx/>
                <a:latin typeface="Arial" panose="020B0604020202020204"/>
                <a:ea typeface="+mn-ea"/>
                <a:cs typeface="+mn-cs"/>
              </a:rPr>
              <a:t>Szybsze i płynne dostarczanie pojemników</a:t>
            </a:r>
            <a:endParaRPr kumimoji="0" lang="en-GB" sz="1600" b="0" i="0" u="none" strike="noStrike" kern="1200" cap="none" spc="0" normalizeH="0" baseline="0" noProof="0" dirty="0">
              <a:ln>
                <a:noFill/>
              </a:ln>
              <a:effectLst/>
              <a:uLnTx/>
              <a:uFillTx/>
              <a:latin typeface="Arial" panose="020B0604020202020204"/>
              <a:ea typeface="+mn-ea"/>
              <a:cs typeface="+mn-cs"/>
            </a:endParaRP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effectLst/>
                <a:uLnTx/>
                <a:uFillTx/>
                <a:latin typeface="Arial" panose="020B0604020202020204"/>
                <a:ea typeface="+mn-ea"/>
                <a:cs typeface="+mn-cs"/>
              </a:rPr>
              <a:t>Lepsze algorytmy w Routerze poprawiają dostarczanie Pojemników, aby operatorzy portów kompletacji byli zawsze zajęci.</a:t>
            </a:r>
            <a:r>
              <a:rPr kumimoji="0" lang="en-GB" sz="1200" b="0" i="0" u="none" strike="noStrike" kern="1200" cap="none" spc="0" normalizeH="0" baseline="0" noProof="0" dirty="0">
                <a:ln>
                  <a:noFill/>
                </a:ln>
                <a:effectLst/>
                <a:uLnTx/>
                <a:uFillTx/>
                <a:latin typeface="Arial" panose="020B0604020202020204"/>
                <a:ea typeface="+mn-ea"/>
                <a:cs typeface="+mn-cs"/>
              </a:rPr>
              <a:t>.</a:t>
            </a: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1102802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4">
            <a:extLst>
              <a:ext uri="{FF2B5EF4-FFF2-40B4-BE49-F238E27FC236}">
                <a16:creationId xmlns:a16="http://schemas.microsoft.com/office/drawing/2014/main" id="{09FA2840-2EFA-8BAF-4B6B-CAB035BD4E4E}"/>
              </a:ext>
            </a:extLst>
          </p:cNvPr>
          <p:cNvSpPr txBox="1">
            <a:spLocks/>
          </p:cNvSpPr>
          <p:nvPr/>
        </p:nvSpPr>
        <p:spPr>
          <a:xfrm>
            <a:off x="4099808" y="6048669"/>
            <a:ext cx="7757228" cy="340865"/>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panose="020B0604020202020204"/>
                <a:ea typeface="+mn-ea"/>
                <a:cs typeface="CircularAutoStore TT Book" panose="020B0504010101010104" pitchFamily="34" charset="0"/>
              </a:rPr>
              <a:t># Bins</a:t>
            </a:r>
          </a:p>
        </p:txBody>
      </p:sp>
      <p:pic>
        <p:nvPicPr>
          <p:cNvPr id="22" name="Picture 21" descr="A white background with black dots&#10;&#10;Description automatically generated">
            <a:extLst>
              <a:ext uri="{FF2B5EF4-FFF2-40B4-BE49-F238E27FC236}">
                <a16:creationId xmlns:a16="http://schemas.microsoft.com/office/drawing/2014/main" id="{C0F7EED9-C3AC-6C76-A9BD-5A5986354A5D}"/>
              </a:ext>
            </a:extLst>
          </p:cNvPr>
          <p:cNvPicPr>
            <a:picLocks noChangeAspect="1"/>
          </p:cNvPicPr>
          <p:nvPr/>
        </p:nvPicPr>
        <p:blipFill rotWithShape="1">
          <a:blip r:embed="rId2"/>
          <a:srcRect l="4521" t="8374" b="4947"/>
          <a:stretch/>
        </p:blipFill>
        <p:spPr>
          <a:xfrm>
            <a:off x="4127530" y="2617046"/>
            <a:ext cx="7497279" cy="3302159"/>
          </a:xfrm>
          <a:prstGeom prst="rect">
            <a:avLst/>
          </a:prstGeom>
        </p:spPr>
      </p:pic>
      <p:grpSp>
        <p:nvGrpSpPr>
          <p:cNvPr id="23" name="Group 22">
            <a:extLst>
              <a:ext uri="{FF2B5EF4-FFF2-40B4-BE49-F238E27FC236}">
                <a16:creationId xmlns:a16="http://schemas.microsoft.com/office/drawing/2014/main" id="{37C55128-EC2F-37CA-ACDA-365AF1E1E8FF}"/>
              </a:ext>
            </a:extLst>
          </p:cNvPr>
          <p:cNvGrpSpPr/>
          <p:nvPr/>
        </p:nvGrpSpPr>
        <p:grpSpPr>
          <a:xfrm>
            <a:off x="3460240" y="2661710"/>
            <a:ext cx="8481468" cy="3290232"/>
            <a:chOff x="443489" y="3173863"/>
            <a:chExt cx="7852574" cy="2971906"/>
          </a:xfrm>
        </p:grpSpPr>
        <p:cxnSp>
          <p:nvCxnSpPr>
            <p:cNvPr id="24" name="Gerade Verbindung mit Pfeil 9">
              <a:extLst>
                <a:ext uri="{FF2B5EF4-FFF2-40B4-BE49-F238E27FC236}">
                  <a16:creationId xmlns:a16="http://schemas.microsoft.com/office/drawing/2014/main" id="{9334023D-71AE-4B8D-1650-A1C8EB17B947}"/>
                </a:ext>
              </a:extLst>
            </p:cNvPr>
            <p:cNvCxnSpPr>
              <a:cxnSpLocks/>
            </p:cNvCxnSpPr>
            <p:nvPr/>
          </p:nvCxnSpPr>
          <p:spPr>
            <a:xfrm flipV="1">
              <a:off x="1035633" y="3173863"/>
              <a:ext cx="8522" cy="2971906"/>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12">
              <a:extLst>
                <a:ext uri="{FF2B5EF4-FFF2-40B4-BE49-F238E27FC236}">
                  <a16:creationId xmlns:a16="http://schemas.microsoft.com/office/drawing/2014/main" id="{2B48CDA6-3326-15F7-2D7C-B3AC9A361901}"/>
                </a:ext>
              </a:extLst>
            </p:cNvPr>
            <p:cNvCxnSpPr>
              <a:cxnSpLocks/>
            </p:cNvCxnSpPr>
            <p:nvPr/>
          </p:nvCxnSpPr>
          <p:spPr>
            <a:xfrm>
              <a:off x="1035697" y="6144633"/>
              <a:ext cx="7181974" cy="0"/>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feld 43">
              <a:extLst>
                <a:ext uri="{FF2B5EF4-FFF2-40B4-BE49-F238E27FC236}">
                  <a16:creationId xmlns:a16="http://schemas.microsoft.com/office/drawing/2014/main" id="{21CE9D0A-59CF-FA4B-049F-571EB75017E5}"/>
                </a:ext>
              </a:extLst>
            </p:cNvPr>
            <p:cNvSpPr txBox="1"/>
            <p:nvPr/>
          </p:nvSpPr>
          <p:spPr>
            <a:xfrm>
              <a:off x="443489" y="3196411"/>
              <a:ext cx="520579" cy="2883560"/>
            </a:xfrm>
            <a:prstGeom prst="rect">
              <a:avLst/>
            </a:prstGeom>
            <a:noFill/>
          </p:spPr>
          <p:txBody>
            <a:bodyPr wrap="square" lIns="0" tIns="0" rIns="0" rtlCol="0">
              <a:no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34,000</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32,000</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30,000</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28,000</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26,000</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24,000</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22,000</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20,000</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18,000</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16,000</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14,000</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12,000</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10,000</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8,000</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6,000</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4,000</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2,000</a:t>
              </a:r>
            </a:p>
          </p:txBody>
        </p:sp>
        <p:sp>
          <p:nvSpPr>
            <p:cNvPr id="27" name="TextBox 26">
              <a:extLst>
                <a:ext uri="{FF2B5EF4-FFF2-40B4-BE49-F238E27FC236}">
                  <a16:creationId xmlns:a16="http://schemas.microsoft.com/office/drawing/2014/main" id="{2309148C-5154-2C9D-88FF-1B77D368C54D}"/>
                </a:ext>
              </a:extLst>
            </p:cNvPr>
            <p:cNvSpPr txBox="1"/>
            <p:nvPr/>
          </p:nvSpPr>
          <p:spPr>
            <a:xfrm>
              <a:off x="6993736" y="3179065"/>
              <a:ext cx="1302327" cy="2084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CircularAutoStore TT Book" panose="020B0504010101010104" pitchFamily="34" charset="0"/>
                </a:rPr>
                <a:t>Updated 16/07/24</a:t>
              </a:r>
            </a:p>
          </p:txBody>
        </p:sp>
      </p:grpSp>
      <p:sp>
        <p:nvSpPr>
          <p:cNvPr id="28" name="Title 1">
            <a:extLst>
              <a:ext uri="{FF2B5EF4-FFF2-40B4-BE49-F238E27FC236}">
                <a16:creationId xmlns:a16="http://schemas.microsoft.com/office/drawing/2014/main" id="{D8DE394D-5FFA-EED5-1B20-AEF593745884}"/>
              </a:ext>
            </a:extLst>
          </p:cNvPr>
          <p:cNvSpPr txBox="1">
            <a:spLocks/>
          </p:cNvSpPr>
          <p:nvPr/>
        </p:nvSpPr>
        <p:spPr>
          <a:xfrm>
            <a:off x="756745" y="2669664"/>
            <a:ext cx="2281507" cy="2555427"/>
          </a:xfrm>
          <a:prstGeom prst="rect">
            <a:avLst/>
          </a:prstGeom>
        </p:spPr>
        <p:txBody>
          <a:bodyPr lIns="0" tIns="0" rIns="0" bIns="0"/>
          <a:lstStyle>
            <a:lvl1pPr algn="l" defTabSz="914400" rtl="0" eaLnBrk="1" latinLnBrk="0" hangingPunct="1">
              <a:lnSpc>
                <a:spcPct val="100000"/>
              </a:lnSpc>
              <a:spcBef>
                <a:spcPct val="0"/>
              </a:spcBef>
              <a:buNone/>
              <a:defRPr sz="4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pl-PL" sz="1600" dirty="0">
                <a:solidFill>
                  <a:srgbClr val="37373A"/>
                </a:solidFill>
                <a:latin typeface="Calibri" panose="020F0502020204030204" pitchFamily="34" charset="0"/>
                <a:ea typeface="+mn-ea"/>
                <a:cs typeface="+mn-cs"/>
              </a:rPr>
              <a:t>Ten wykres przedstawia, jak liczba naszych wdrożeń wciąż rośnie i stale rozszerza się na nowe terytoria wydajności.</a:t>
            </a:r>
          </a:p>
          <a:p>
            <a:pPr marL="0" marR="0" lvl="0" indent="0" algn="l" defTabSz="914400" rtl="0" eaLnBrk="1" fontAlgn="auto" latinLnBrk="0" hangingPunct="1">
              <a:lnSpc>
                <a:spcPct val="90000"/>
              </a:lnSpc>
              <a:spcBef>
                <a:spcPct val="0"/>
              </a:spcBef>
              <a:spcAft>
                <a:spcPts val="0"/>
              </a:spcAft>
              <a:buClrTx/>
              <a:buSzTx/>
              <a:buFontTx/>
              <a:buNone/>
              <a:tabLst/>
              <a:defRPr/>
            </a:pPr>
            <a:endParaRPr lang="pl-PL" sz="1600" dirty="0">
              <a:solidFill>
                <a:srgbClr val="37373A"/>
              </a:solidFill>
              <a:latin typeface="Calibri" panose="020F0502020204030204" pitchFamily="34" charset="0"/>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pl-PL" sz="1600" dirty="0">
                <a:solidFill>
                  <a:srgbClr val="37373A"/>
                </a:solidFill>
                <a:latin typeface="Calibri" panose="020F0502020204030204" pitchFamily="34" charset="0"/>
                <a:ea typeface="+mn-ea"/>
                <a:cs typeface="+mn-cs"/>
              </a:rPr>
              <a:t>Każdy punkt reprezentuje przepustowość uzyskaną w konkretnym magazynie, a kolory czerwony i czarny  odzwierciedlają wykorzystane w nim  oprogramowanie AutoStore.</a:t>
            </a:r>
          </a:p>
          <a:p>
            <a:pPr marL="0" marR="0" lvl="0" indent="0" algn="l" defTabSz="914400" rtl="0" eaLnBrk="1" fontAlgn="auto" latinLnBrk="0" hangingPunct="1">
              <a:lnSpc>
                <a:spcPct val="90000"/>
              </a:lnSpc>
              <a:spcBef>
                <a:spcPct val="0"/>
              </a:spcBef>
              <a:spcAft>
                <a:spcPts val="0"/>
              </a:spcAft>
              <a:buClrTx/>
              <a:buSzTx/>
              <a:buFontTx/>
              <a:buNone/>
              <a:tabLst/>
              <a:defRPr/>
            </a:pPr>
            <a:endParaRPr lang="pl-PL" sz="1600" dirty="0">
              <a:solidFill>
                <a:srgbClr val="37373A"/>
              </a:solidFill>
              <a:latin typeface="Calibri" panose="020F0502020204030204" pitchFamily="34" charset="0"/>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a:ea typeface="+mj-ea"/>
              <a:cs typeface="CircularAutoStore TT Book" panose="020B0504010101010104" pitchFamily="34" charset="77"/>
            </a:endParaRPr>
          </a:p>
        </p:txBody>
      </p:sp>
      <p:sp>
        <p:nvSpPr>
          <p:cNvPr id="29" name="Textfeld 4">
            <a:extLst>
              <a:ext uri="{FF2B5EF4-FFF2-40B4-BE49-F238E27FC236}">
                <a16:creationId xmlns:a16="http://schemas.microsoft.com/office/drawing/2014/main" id="{CE8C4673-7235-5D34-8AEC-F1BB1C291BF8}"/>
              </a:ext>
            </a:extLst>
          </p:cNvPr>
          <p:cNvSpPr txBox="1"/>
          <p:nvPr/>
        </p:nvSpPr>
        <p:spPr>
          <a:xfrm rot="16200000">
            <a:off x="1744694" y="4148885"/>
            <a:ext cx="3262726" cy="340865"/>
          </a:xfrm>
          <a:prstGeom prst="rect">
            <a:avLst/>
          </a:prstGeom>
          <a:noFill/>
        </p:spPr>
        <p:txBody>
          <a:bodyPr wrap="square" lIns="0" t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panose="020B0604020202020204"/>
                <a:ea typeface="+mn-ea"/>
                <a:cs typeface="CircularAutoStore TT Book" panose="020B0504010101010104" pitchFamily="34" charset="0"/>
              </a:rPr>
              <a:t>Throughput Lines/h</a:t>
            </a:r>
          </a:p>
        </p:txBody>
      </p:sp>
      <p:grpSp>
        <p:nvGrpSpPr>
          <p:cNvPr id="30" name="Group 29">
            <a:extLst>
              <a:ext uri="{FF2B5EF4-FFF2-40B4-BE49-F238E27FC236}">
                <a16:creationId xmlns:a16="http://schemas.microsoft.com/office/drawing/2014/main" id="{9B10C762-C04F-53CA-3ABF-0C38B35F2533}"/>
              </a:ext>
            </a:extLst>
          </p:cNvPr>
          <p:cNvGrpSpPr/>
          <p:nvPr/>
        </p:nvGrpSpPr>
        <p:grpSpPr>
          <a:xfrm>
            <a:off x="7187612" y="2666693"/>
            <a:ext cx="1359793" cy="233803"/>
            <a:chOff x="5340663" y="1094454"/>
            <a:chExt cx="1359793" cy="233803"/>
          </a:xfrm>
        </p:grpSpPr>
        <p:sp>
          <p:nvSpPr>
            <p:cNvPr id="31" name="Textfeld 19">
              <a:extLst>
                <a:ext uri="{FF2B5EF4-FFF2-40B4-BE49-F238E27FC236}">
                  <a16:creationId xmlns:a16="http://schemas.microsoft.com/office/drawing/2014/main" id="{B1F769F4-B83C-E503-1F04-87DDBA7FC79B}"/>
                </a:ext>
              </a:extLst>
            </p:cNvPr>
            <p:cNvSpPr txBox="1"/>
            <p:nvPr/>
          </p:nvSpPr>
          <p:spPr>
            <a:xfrm>
              <a:off x="5340663" y="1094454"/>
              <a:ext cx="69250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Arial" panose="020B0604020202020204"/>
                  <a:ea typeface="+mn-ea"/>
                  <a:cs typeface="CircularAutoStore TT Book" panose="020B0504010101010104" pitchFamily="34" charset="0"/>
                </a:rPr>
                <a:t>Planner</a:t>
              </a:r>
            </a:p>
          </p:txBody>
        </p:sp>
        <p:sp>
          <p:nvSpPr>
            <p:cNvPr id="32" name="Textfeld 19">
              <a:extLst>
                <a:ext uri="{FF2B5EF4-FFF2-40B4-BE49-F238E27FC236}">
                  <a16:creationId xmlns:a16="http://schemas.microsoft.com/office/drawing/2014/main" id="{DCDC9C06-8E63-AC6D-4717-529F46ED186F}"/>
                </a:ext>
              </a:extLst>
            </p:cNvPr>
            <p:cNvSpPr txBox="1"/>
            <p:nvPr/>
          </p:nvSpPr>
          <p:spPr>
            <a:xfrm>
              <a:off x="5986462" y="1097425"/>
              <a:ext cx="71399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Arial" panose="020B0604020202020204"/>
                  <a:ea typeface="+mn-ea"/>
                  <a:cs typeface="CircularAutoStore TT Book" panose="020B0504010101010104" pitchFamily="34" charset="0"/>
                </a:rPr>
                <a:t>Router</a:t>
              </a:r>
            </a:p>
          </p:txBody>
        </p:sp>
        <p:sp>
          <p:nvSpPr>
            <p:cNvPr id="33" name="Rectangle 32">
              <a:extLst>
                <a:ext uri="{FF2B5EF4-FFF2-40B4-BE49-F238E27FC236}">
                  <a16:creationId xmlns:a16="http://schemas.microsoft.com/office/drawing/2014/main" id="{EDA54DB9-DBE6-3C8B-132B-DF77753DF40F}"/>
                </a:ext>
              </a:extLst>
            </p:cNvPr>
            <p:cNvSpPr/>
            <p:nvPr/>
          </p:nvSpPr>
          <p:spPr>
            <a:xfrm rot="2706622">
              <a:off x="5352556" y="1187565"/>
              <a:ext cx="56766" cy="5715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793A43BF-F19A-1E46-AA8B-959FE6ED02E7}"/>
                </a:ext>
              </a:extLst>
            </p:cNvPr>
            <p:cNvSpPr/>
            <p:nvPr/>
          </p:nvSpPr>
          <p:spPr>
            <a:xfrm rot="2706622">
              <a:off x="6027341" y="1187565"/>
              <a:ext cx="56766" cy="571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35" name="Textfeld 59">
            <a:extLst>
              <a:ext uri="{FF2B5EF4-FFF2-40B4-BE49-F238E27FC236}">
                <a16:creationId xmlns:a16="http://schemas.microsoft.com/office/drawing/2014/main" id="{FF965A14-223A-EBA0-66DB-B0CA3C25A084}"/>
              </a:ext>
            </a:extLst>
          </p:cNvPr>
          <p:cNvSpPr txBox="1"/>
          <p:nvPr/>
        </p:nvSpPr>
        <p:spPr>
          <a:xfrm>
            <a:off x="4691449" y="6019489"/>
            <a:ext cx="1170797" cy="111112"/>
          </a:xfrm>
          <a:prstGeom prst="rect">
            <a:avLst/>
          </a:prstGeom>
          <a:noFill/>
        </p:spPr>
        <p:txBody>
          <a:bodyPr wrap="square" lIns="0" tIns="0" rIns="0" spcCol="640080" rtlCol="0">
            <a:noAutofit/>
          </a:bodyPr>
          <a:lstStyle/>
          <a:p>
            <a:pPr marL="0" marR="0" lvl="0" indent="0" algn="ctr" defTabSz="1077913" rtl="0" eaLnBrk="1" fontAlgn="auto" latinLnBrk="0" hangingPunct="1">
              <a:lnSpc>
                <a:spcPct val="100000"/>
              </a:lnSpc>
              <a:spcBef>
                <a:spcPts val="0"/>
              </a:spcBef>
              <a:spcAft>
                <a:spcPts val="3000"/>
              </a:spcAft>
              <a:buClrTx/>
              <a:buSzTx/>
              <a:buFontTx/>
              <a:buNone/>
              <a:tabLst/>
              <a:defRPr/>
            </a:pPr>
            <a:r>
              <a:rPr kumimoji="0" lang="de-DE" sz="900" b="0" i="0" u="none" strike="noStrike" kern="1200" cap="none" spc="0" normalizeH="0" baseline="0" noProof="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500K</a:t>
            </a:r>
          </a:p>
        </p:txBody>
      </p:sp>
      <p:sp>
        <p:nvSpPr>
          <p:cNvPr id="36" name="Textfeld 59">
            <a:extLst>
              <a:ext uri="{FF2B5EF4-FFF2-40B4-BE49-F238E27FC236}">
                <a16:creationId xmlns:a16="http://schemas.microsoft.com/office/drawing/2014/main" id="{46ECB779-538E-3830-31AA-F6583F82628F}"/>
              </a:ext>
            </a:extLst>
          </p:cNvPr>
          <p:cNvSpPr txBox="1"/>
          <p:nvPr/>
        </p:nvSpPr>
        <p:spPr>
          <a:xfrm>
            <a:off x="6449471" y="6019489"/>
            <a:ext cx="1170797" cy="111112"/>
          </a:xfrm>
          <a:prstGeom prst="rect">
            <a:avLst/>
          </a:prstGeom>
          <a:noFill/>
        </p:spPr>
        <p:txBody>
          <a:bodyPr wrap="square" lIns="0" tIns="0" rIns="0" spcCol="640080" rtlCol="0">
            <a:noAutofit/>
          </a:bodyPr>
          <a:lstStyle/>
          <a:p>
            <a:pPr marL="0" marR="0" lvl="0" indent="0" algn="ctr" defTabSz="1077913" rtl="0" eaLnBrk="1" fontAlgn="auto" latinLnBrk="0" hangingPunct="1">
              <a:lnSpc>
                <a:spcPct val="100000"/>
              </a:lnSpc>
              <a:spcBef>
                <a:spcPts val="0"/>
              </a:spcBef>
              <a:spcAft>
                <a:spcPts val="3000"/>
              </a:spcAft>
              <a:buClrTx/>
              <a:buSzTx/>
              <a:buFontTx/>
              <a:buNone/>
              <a:tabLst/>
              <a:defRPr/>
            </a:pPr>
            <a:r>
              <a:rPr kumimoji="0" lang="de-DE" sz="900" b="0" i="0" u="none" strike="noStrike" kern="1200" cap="none" spc="0" normalizeH="0" baseline="0" noProof="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1M</a:t>
            </a:r>
          </a:p>
        </p:txBody>
      </p:sp>
      <p:sp>
        <p:nvSpPr>
          <p:cNvPr id="37" name="Textfeld 59">
            <a:extLst>
              <a:ext uri="{FF2B5EF4-FFF2-40B4-BE49-F238E27FC236}">
                <a16:creationId xmlns:a16="http://schemas.microsoft.com/office/drawing/2014/main" id="{D7A83075-20F8-4F5D-67D6-F17F57DC353F}"/>
              </a:ext>
            </a:extLst>
          </p:cNvPr>
          <p:cNvSpPr txBox="1"/>
          <p:nvPr/>
        </p:nvSpPr>
        <p:spPr>
          <a:xfrm>
            <a:off x="8207493" y="6019489"/>
            <a:ext cx="1170797" cy="111112"/>
          </a:xfrm>
          <a:prstGeom prst="rect">
            <a:avLst/>
          </a:prstGeom>
          <a:noFill/>
        </p:spPr>
        <p:txBody>
          <a:bodyPr wrap="square" lIns="0" tIns="0" rIns="0" spcCol="640080" rtlCol="0">
            <a:noAutofit/>
          </a:bodyPr>
          <a:lstStyle/>
          <a:p>
            <a:pPr marL="0" marR="0" lvl="0" indent="0" algn="ctr" defTabSz="1077913" rtl="0" eaLnBrk="1" fontAlgn="auto" latinLnBrk="0" hangingPunct="1">
              <a:lnSpc>
                <a:spcPct val="100000"/>
              </a:lnSpc>
              <a:spcBef>
                <a:spcPts val="0"/>
              </a:spcBef>
              <a:spcAft>
                <a:spcPts val="3000"/>
              </a:spcAft>
              <a:buClrTx/>
              <a:buSzTx/>
              <a:buFontTx/>
              <a:buNone/>
              <a:tabLst/>
              <a:defRPr/>
            </a:pPr>
            <a:r>
              <a:rPr kumimoji="0" lang="de-DE" sz="900" b="0" i="0" u="none" strike="noStrike" kern="1200" cap="none" spc="0" normalizeH="0" baseline="0" noProof="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1.5M</a:t>
            </a:r>
          </a:p>
        </p:txBody>
      </p:sp>
      <p:sp>
        <p:nvSpPr>
          <p:cNvPr id="38" name="Textfeld 59">
            <a:extLst>
              <a:ext uri="{FF2B5EF4-FFF2-40B4-BE49-F238E27FC236}">
                <a16:creationId xmlns:a16="http://schemas.microsoft.com/office/drawing/2014/main" id="{722C3330-B2BE-B304-0776-3AB4EEF73D34}"/>
              </a:ext>
            </a:extLst>
          </p:cNvPr>
          <p:cNvSpPr txBox="1"/>
          <p:nvPr/>
        </p:nvSpPr>
        <p:spPr>
          <a:xfrm>
            <a:off x="9965516" y="6019489"/>
            <a:ext cx="1170797" cy="111112"/>
          </a:xfrm>
          <a:prstGeom prst="rect">
            <a:avLst/>
          </a:prstGeom>
          <a:noFill/>
        </p:spPr>
        <p:txBody>
          <a:bodyPr wrap="square" lIns="0" tIns="0" rIns="0" spcCol="640080" rtlCol="0">
            <a:noAutofit/>
          </a:bodyPr>
          <a:lstStyle/>
          <a:p>
            <a:pPr marL="0" marR="0" lvl="0" indent="0" algn="ctr" defTabSz="1077913" rtl="0" eaLnBrk="1" fontAlgn="auto" latinLnBrk="0" hangingPunct="1">
              <a:lnSpc>
                <a:spcPct val="100000"/>
              </a:lnSpc>
              <a:spcBef>
                <a:spcPts val="0"/>
              </a:spcBef>
              <a:spcAft>
                <a:spcPts val="3000"/>
              </a:spcAft>
              <a:buClrTx/>
              <a:buSzTx/>
              <a:buFontTx/>
              <a:buNone/>
              <a:tabLst/>
              <a:defRPr/>
            </a:pPr>
            <a:r>
              <a:rPr kumimoji="0" lang="de-DE" sz="900" b="0" i="0" u="none" strike="noStrike" kern="1200" cap="none" spc="0" normalizeH="0" baseline="0" noProof="0">
                <a:ln>
                  <a:noFill/>
                </a:ln>
                <a:solidFill>
                  <a:prstClr val="black"/>
                </a:solidFill>
                <a:effectLst/>
                <a:uLnTx/>
                <a:uFillTx/>
                <a:latin typeface="CircularAutoStore TT Book" panose="020B0504010101010104" pitchFamily="34" charset="0"/>
                <a:ea typeface="+mn-ea"/>
                <a:cs typeface="CircularAutoStore TT Book" panose="020B0504010101010104" pitchFamily="34" charset="0"/>
              </a:rPr>
              <a:t>2M</a:t>
            </a:r>
          </a:p>
        </p:txBody>
      </p:sp>
      <p:grpSp>
        <p:nvGrpSpPr>
          <p:cNvPr id="39" name="Group 38">
            <a:extLst>
              <a:ext uri="{FF2B5EF4-FFF2-40B4-BE49-F238E27FC236}">
                <a16:creationId xmlns:a16="http://schemas.microsoft.com/office/drawing/2014/main" id="{51568E3A-DE02-BDAD-D0ED-AC4D3214A5CA}"/>
              </a:ext>
            </a:extLst>
          </p:cNvPr>
          <p:cNvGrpSpPr/>
          <p:nvPr/>
        </p:nvGrpSpPr>
        <p:grpSpPr>
          <a:xfrm>
            <a:off x="4614336" y="2897525"/>
            <a:ext cx="2573276" cy="2526793"/>
            <a:chOff x="4804497" y="2897525"/>
            <a:chExt cx="2573276" cy="2526793"/>
          </a:xfrm>
        </p:grpSpPr>
        <p:sp>
          <p:nvSpPr>
            <p:cNvPr id="40" name="Right Arrow 31">
              <a:extLst>
                <a:ext uri="{FF2B5EF4-FFF2-40B4-BE49-F238E27FC236}">
                  <a16:creationId xmlns:a16="http://schemas.microsoft.com/office/drawing/2014/main" id="{D1802E04-7548-C19F-8EF6-F6A2F538C36A}"/>
                </a:ext>
              </a:extLst>
            </p:cNvPr>
            <p:cNvSpPr/>
            <p:nvPr/>
          </p:nvSpPr>
          <p:spPr>
            <a:xfrm rot="16200000">
              <a:off x="4485829" y="3216193"/>
              <a:ext cx="1061040" cy="423704"/>
            </a:xfrm>
            <a:prstGeom prst="rightArrow">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Right Arrow 31">
              <a:extLst>
                <a:ext uri="{FF2B5EF4-FFF2-40B4-BE49-F238E27FC236}">
                  <a16:creationId xmlns:a16="http://schemas.microsoft.com/office/drawing/2014/main" id="{FD290938-F484-9295-95FC-7B164D449EA5}"/>
                </a:ext>
              </a:extLst>
            </p:cNvPr>
            <p:cNvSpPr/>
            <p:nvPr/>
          </p:nvSpPr>
          <p:spPr>
            <a:xfrm rot="18900000">
              <a:off x="5761269" y="3721765"/>
              <a:ext cx="1061040" cy="423704"/>
            </a:xfrm>
            <a:prstGeom prst="rightArrow">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Right Arrow 31">
              <a:extLst>
                <a:ext uri="{FF2B5EF4-FFF2-40B4-BE49-F238E27FC236}">
                  <a16:creationId xmlns:a16="http://schemas.microsoft.com/office/drawing/2014/main" id="{075E1131-FC79-10D5-A271-A5488B4A0DD3}"/>
                </a:ext>
              </a:extLst>
            </p:cNvPr>
            <p:cNvSpPr/>
            <p:nvPr/>
          </p:nvSpPr>
          <p:spPr>
            <a:xfrm>
              <a:off x="6316733" y="5000614"/>
              <a:ext cx="1061040" cy="423704"/>
            </a:xfrm>
            <a:prstGeom prst="rightArrow">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3" name="Diamond 42">
            <a:extLst>
              <a:ext uri="{FF2B5EF4-FFF2-40B4-BE49-F238E27FC236}">
                <a16:creationId xmlns:a16="http://schemas.microsoft.com/office/drawing/2014/main" id="{DE4D16D5-C293-C352-A7BE-862C604DCF6C}"/>
              </a:ext>
            </a:extLst>
          </p:cNvPr>
          <p:cNvSpPr/>
          <p:nvPr/>
        </p:nvSpPr>
        <p:spPr>
          <a:xfrm>
            <a:off x="7195108" y="2748103"/>
            <a:ext cx="68315" cy="80552"/>
          </a:xfrm>
          <a:prstGeom prst="diamond">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itle 2">
            <a:extLst>
              <a:ext uri="{FF2B5EF4-FFF2-40B4-BE49-F238E27FC236}">
                <a16:creationId xmlns:a16="http://schemas.microsoft.com/office/drawing/2014/main" id="{E9316DCA-3536-65DB-6D66-B51C7395FD0A}"/>
              </a:ext>
            </a:extLst>
          </p:cNvPr>
          <p:cNvSpPr txBox="1">
            <a:spLocks/>
          </p:cNvSpPr>
          <p:nvPr/>
        </p:nvSpPr>
        <p:spPr>
          <a:xfrm>
            <a:off x="665999" y="539999"/>
            <a:ext cx="10958810" cy="616393"/>
          </a:xfrm>
          <a:prstGeom prst="rect">
            <a:avLst/>
          </a:prstGeom>
        </p:spPr>
        <p:txBody>
          <a:bodyPr/>
          <a:lstStyle>
            <a:lvl1pPr algn="l" defTabSz="914400" rtl="0" eaLnBrk="1" latinLnBrk="0" hangingPunct="1">
              <a:lnSpc>
                <a:spcPct val="90000"/>
              </a:lnSpc>
              <a:spcBef>
                <a:spcPct val="0"/>
              </a:spcBef>
              <a:buNone/>
              <a:defRPr sz="3400" b="1" i="0" kern="1200" baseline="0">
                <a:solidFill>
                  <a:schemeClr val="tx1"/>
                </a:solidFill>
                <a:latin typeface="Arial" panose="020B0604020202020204" pitchFamily="34" charset="0"/>
                <a:ea typeface="+mj-ea"/>
                <a:cs typeface="Arial" panose="020B0604020202020204" pitchFamily="34" charset="0"/>
              </a:defRPr>
            </a:lvl1pPr>
          </a:lstStyle>
          <a:p>
            <a:r>
              <a:rPr lang="pl-PL" sz="3600" b="1" dirty="0"/>
              <a:t>Ciągła ekspansja i instalowanie innowacyjnych rozwiązań technologicznych w najszybszych magazynach na całym świecie</a:t>
            </a:r>
            <a:br>
              <a:rPr lang="en-GB" dirty="0"/>
            </a:br>
            <a:br>
              <a:rPr lang="en-GB" dirty="0"/>
            </a:br>
            <a:endParaRPr lang="en-GB" dirty="0">
              <a:solidFill>
                <a:schemeClr val="tx2"/>
              </a:solidFill>
            </a:endParaRPr>
          </a:p>
        </p:txBody>
      </p:sp>
    </p:spTree>
    <p:extLst>
      <p:ext uri="{BB962C8B-B14F-4D97-AF65-F5344CB8AC3E}">
        <p14:creationId xmlns:p14="http://schemas.microsoft.com/office/powerpoint/2010/main" val="2538466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A5B59A-362B-2887-0DFE-20A6E013A7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B7EBEF-7F26-E63B-1788-FAAB924B9377}"/>
              </a:ext>
            </a:extLst>
          </p:cNvPr>
          <p:cNvSpPr>
            <a:spLocks noGrp="1"/>
          </p:cNvSpPr>
          <p:nvPr>
            <p:ph type="title"/>
          </p:nvPr>
        </p:nvSpPr>
        <p:spPr/>
        <p:txBody>
          <a:bodyPr/>
          <a:lstStyle/>
          <a:p>
            <a:r>
              <a:rPr lang="en-GB" dirty="0"/>
              <a:t>P</a:t>
            </a:r>
            <a:r>
              <a:rPr lang="pl-PL" dirty="0" err="1"/>
              <a:t>odsumowanie</a:t>
            </a:r>
            <a:endParaRPr lang="en-NO" dirty="0"/>
          </a:p>
        </p:txBody>
      </p:sp>
      <p:sp>
        <p:nvSpPr>
          <p:cNvPr id="11" name="Text Placeholder 4">
            <a:extLst>
              <a:ext uri="{FF2B5EF4-FFF2-40B4-BE49-F238E27FC236}">
                <a16:creationId xmlns:a16="http://schemas.microsoft.com/office/drawing/2014/main" id="{204B18C2-B9E2-CB50-5CBF-F7DADAC7D970}"/>
              </a:ext>
            </a:extLst>
          </p:cNvPr>
          <p:cNvSpPr txBox="1">
            <a:spLocks/>
          </p:cNvSpPr>
          <p:nvPr/>
        </p:nvSpPr>
        <p:spPr>
          <a:xfrm>
            <a:off x="8424000" y="2520001"/>
            <a:ext cx="2361367" cy="11160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pl-PL" sz="11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rPr>
              <a:t>Konstrukcja jest modułowa i podobnie jak klocki lego, można ją budować w dowolnym kształcie, formie i wysokości (do 8,5m).</a:t>
            </a:r>
            <a:endParaRPr kumimoji="0" lang="en-GB" sz="11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sp>
        <p:nvSpPr>
          <p:cNvPr id="25" name="Text Placeholder 4">
            <a:extLst>
              <a:ext uri="{FF2B5EF4-FFF2-40B4-BE49-F238E27FC236}">
                <a16:creationId xmlns:a16="http://schemas.microsoft.com/office/drawing/2014/main" id="{9DE20EFF-5605-B468-FDC1-933192B1A3E6}"/>
              </a:ext>
            </a:extLst>
          </p:cNvPr>
          <p:cNvSpPr txBox="1">
            <a:spLocks/>
          </p:cNvSpPr>
          <p:nvPr/>
        </p:nvSpPr>
        <p:spPr>
          <a:xfrm>
            <a:off x="4734901" y="2520001"/>
            <a:ext cx="2669676" cy="11160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pl-PL"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AutoStore został zaprojektowany z myślą</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pl-PL"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łatwej rozbudowie systemu. Umożliwia zwiększanie pojemności bez wyłączania operacji lub przestojów</a:t>
            </a:r>
            <a:endParaRPr kumimoji="0" lang="en-US" sz="11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2FB3495A-124A-3D98-4773-BD62CBFF6125}"/>
              </a:ext>
            </a:extLst>
          </p:cNvPr>
          <p:cNvSpPr txBox="1">
            <a:spLocks/>
          </p:cNvSpPr>
          <p:nvPr/>
        </p:nvSpPr>
        <p:spPr>
          <a:xfrm>
            <a:off x="1044000" y="2520001"/>
            <a:ext cx="2929797" cy="11160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AutoStore"™ </a:t>
            </a:r>
            <a:r>
              <a:rPr kumimoji="0" lang="pl-PL"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jest jednym z najszybszych systemów realizacji zamówień na metr kwadratowy (na świecie)</a:t>
            </a:r>
            <a:endParaRPr kumimoji="0" lang="en-US" sz="11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 Placeholder 4">
            <a:extLst>
              <a:ext uri="{FF2B5EF4-FFF2-40B4-BE49-F238E27FC236}">
                <a16:creationId xmlns:a16="http://schemas.microsoft.com/office/drawing/2014/main" id="{113D9967-8165-B3E5-2DE1-F761F89A2B46}"/>
              </a:ext>
            </a:extLst>
          </p:cNvPr>
          <p:cNvSpPr txBox="1">
            <a:spLocks/>
          </p:cNvSpPr>
          <p:nvPr/>
        </p:nvSpPr>
        <p:spPr>
          <a:xfrm>
            <a:off x="8424000" y="1836000"/>
            <a:ext cx="2039906" cy="5250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Modu</a:t>
            </a:r>
            <a:r>
              <a:rPr kumimoji="0" lang="pl-PL"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łowa</a:t>
            </a:r>
            <a:r>
              <a:rPr kumimoji="0" lang="pl-PL"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konstrukcja do każdej przestrzeni</a:t>
            </a: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Text Placeholder 4">
            <a:extLst>
              <a:ext uri="{FF2B5EF4-FFF2-40B4-BE49-F238E27FC236}">
                <a16:creationId xmlns:a16="http://schemas.microsoft.com/office/drawing/2014/main" id="{AFF35278-D4B5-CEBE-D9F0-B389D5E11EAC}"/>
              </a:ext>
            </a:extLst>
          </p:cNvPr>
          <p:cNvSpPr txBox="1">
            <a:spLocks/>
          </p:cNvSpPr>
          <p:nvPr/>
        </p:nvSpPr>
        <p:spPr>
          <a:xfrm>
            <a:off x="4734899" y="1836001"/>
            <a:ext cx="1968773" cy="2880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pl-PL"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Rozbudowa bez przerywania operacji</a:t>
            </a: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 name="Text Placeholder 4">
            <a:extLst>
              <a:ext uri="{FF2B5EF4-FFF2-40B4-BE49-F238E27FC236}">
                <a16:creationId xmlns:a16="http://schemas.microsoft.com/office/drawing/2014/main" id="{1F839E5F-6F08-9EB8-58EE-7EA7F07CCFC5}"/>
              </a:ext>
            </a:extLst>
          </p:cNvPr>
          <p:cNvSpPr txBox="1">
            <a:spLocks/>
          </p:cNvSpPr>
          <p:nvPr/>
        </p:nvSpPr>
        <p:spPr>
          <a:xfrm>
            <a:off x="1044000" y="1836000"/>
            <a:ext cx="1332645" cy="28800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pl-PL"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Szybki</a:t>
            </a:r>
            <a:endPar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Graphic 5">
            <a:extLst>
              <a:ext uri="{FF2B5EF4-FFF2-40B4-BE49-F238E27FC236}">
                <a16:creationId xmlns:a16="http://schemas.microsoft.com/office/drawing/2014/main" id="{A3FEE854-F5CC-9D84-2060-BB0D93CA9F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63906" y="1649515"/>
            <a:ext cx="792000" cy="792000"/>
          </a:xfrm>
          <a:prstGeom prst="rect">
            <a:avLst/>
          </a:prstGeom>
        </p:spPr>
      </p:pic>
      <p:pic>
        <p:nvPicPr>
          <p:cNvPr id="15" name="Graphic 14">
            <a:extLst>
              <a:ext uri="{FF2B5EF4-FFF2-40B4-BE49-F238E27FC236}">
                <a16:creationId xmlns:a16="http://schemas.microsoft.com/office/drawing/2014/main" id="{BC9EE120-E58C-7D8B-A522-90E09452986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141463" y="1649515"/>
            <a:ext cx="720000" cy="720000"/>
          </a:xfrm>
          <a:prstGeom prst="rect">
            <a:avLst/>
          </a:prstGeom>
        </p:spPr>
      </p:pic>
      <p:sp>
        <p:nvSpPr>
          <p:cNvPr id="26" name="Text Placeholder 4">
            <a:extLst>
              <a:ext uri="{FF2B5EF4-FFF2-40B4-BE49-F238E27FC236}">
                <a16:creationId xmlns:a16="http://schemas.microsoft.com/office/drawing/2014/main" id="{795E4B30-F0FB-22D1-80C5-82F494729432}"/>
              </a:ext>
            </a:extLst>
          </p:cNvPr>
          <p:cNvSpPr txBox="1">
            <a:spLocks/>
          </p:cNvSpPr>
          <p:nvPr/>
        </p:nvSpPr>
        <p:spPr>
          <a:xfrm>
            <a:off x="8424000" y="4995933"/>
            <a:ext cx="2451786" cy="10800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pl-PL"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Wszystkie moduły są przetestowane</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pl-PL"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certyfikowane przez akredytowane organizacje.</a:t>
            </a:r>
            <a:b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 Placeholder 4">
            <a:extLst>
              <a:ext uri="{FF2B5EF4-FFF2-40B4-BE49-F238E27FC236}">
                <a16:creationId xmlns:a16="http://schemas.microsoft.com/office/drawing/2014/main" id="{5EAD7C29-FD70-8046-D4BC-A2D0BDD84012}"/>
              </a:ext>
            </a:extLst>
          </p:cNvPr>
          <p:cNvSpPr txBox="1">
            <a:spLocks/>
          </p:cNvSpPr>
          <p:nvPr/>
        </p:nvSpPr>
        <p:spPr>
          <a:xfrm>
            <a:off x="8424000" y="4275934"/>
            <a:ext cx="967507" cy="219652"/>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pl-PL"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Bezpieczny</a:t>
            </a: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 Placeholder 4">
            <a:extLst>
              <a:ext uri="{FF2B5EF4-FFF2-40B4-BE49-F238E27FC236}">
                <a16:creationId xmlns:a16="http://schemas.microsoft.com/office/drawing/2014/main" id="{A35C2151-9864-68EA-0EDE-323EA5FDFE46}"/>
              </a:ext>
            </a:extLst>
          </p:cNvPr>
          <p:cNvSpPr txBox="1">
            <a:spLocks/>
          </p:cNvSpPr>
          <p:nvPr/>
        </p:nvSpPr>
        <p:spPr>
          <a:xfrm>
            <a:off x="4734900" y="4995933"/>
            <a:ext cx="2669677" cy="10800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pl-PL" sz="11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rPr>
              <a:t>Bezkonkurencyjny czas pracy (99,7%)</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pl-PL" sz="11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rPr>
              <a:t>i brak pojedynczego punktu awarii, ze stałym dostępem do zapasów, wspierający operacje 24/7.</a:t>
            </a:r>
            <a:endParaRPr kumimoji="0" lang="en-GB" sz="11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sp>
        <p:nvSpPr>
          <p:cNvPr id="24" name="Text Placeholder 4">
            <a:extLst>
              <a:ext uri="{FF2B5EF4-FFF2-40B4-BE49-F238E27FC236}">
                <a16:creationId xmlns:a16="http://schemas.microsoft.com/office/drawing/2014/main" id="{7DA379D3-D959-BA0F-2180-50E5984C1B4C}"/>
              </a:ext>
            </a:extLst>
          </p:cNvPr>
          <p:cNvSpPr txBox="1">
            <a:spLocks/>
          </p:cNvSpPr>
          <p:nvPr/>
        </p:nvSpPr>
        <p:spPr>
          <a:xfrm>
            <a:off x="4734900" y="4275934"/>
            <a:ext cx="1576523" cy="219652"/>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24/7</a:t>
            </a:r>
          </a:p>
        </p:txBody>
      </p:sp>
      <p:sp>
        <p:nvSpPr>
          <p:cNvPr id="37" name="Text Placeholder 4">
            <a:extLst>
              <a:ext uri="{FF2B5EF4-FFF2-40B4-BE49-F238E27FC236}">
                <a16:creationId xmlns:a16="http://schemas.microsoft.com/office/drawing/2014/main" id="{A190D5A8-1DFD-8046-E594-8F9E06975CB1}"/>
              </a:ext>
            </a:extLst>
          </p:cNvPr>
          <p:cNvSpPr txBox="1">
            <a:spLocks/>
          </p:cNvSpPr>
          <p:nvPr/>
        </p:nvSpPr>
        <p:spPr>
          <a:xfrm>
            <a:off x="1044000" y="4995934"/>
            <a:ext cx="2792355" cy="10814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GB" sz="11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rPr>
              <a:t>AutoStore </a:t>
            </a:r>
            <a:r>
              <a:rPr kumimoji="0" lang="pl-PL" sz="11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rPr>
              <a:t>jest najgęstszym systemem składowania na świecie</a:t>
            </a:r>
            <a:endParaRPr kumimoji="0" lang="en-GB" sz="1100" b="0" i="0" u="none" strike="noStrike" kern="1200" cap="none" spc="0" normalizeH="0" baseline="0" noProof="0" dirty="0">
              <a:ln>
                <a:noFill/>
              </a:ln>
              <a:solidFill>
                <a:srgbClr val="000000">
                  <a:lumMod val="85000"/>
                  <a:lumOff val="15000"/>
                </a:srgbClr>
              </a:solidFill>
              <a:effectLst/>
              <a:uLnTx/>
              <a:uFillTx/>
              <a:latin typeface="Arial" panose="020B0604020202020204" pitchFamily="34" charset="0"/>
              <a:ea typeface="+mn-ea"/>
              <a:cs typeface="Arial" panose="020B0604020202020204" pitchFamily="34" charset="0"/>
            </a:endParaRPr>
          </a:p>
        </p:txBody>
      </p:sp>
      <p:sp>
        <p:nvSpPr>
          <p:cNvPr id="40" name="Text Placeholder 4">
            <a:extLst>
              <a:ext uri="{FF2B5EF4-FFF2-40B4-BE49-F238E27FC236}">
                <a16:creationId xmlns:a16="http://schemas.microsoft.com/office/drawing/2014/main" id="{1E94603B-F706-0C97-1BE9-1FA39182A767}"/>
              </a:ext>
            </a:extLst>
          </p:cNvPr>
          <p:cNvSpPr txBox="1">
            <a:spLocks/>
          </p:cNvSpPr>
          <p:nvPr/>
        </p:nvSpPr>
        <p:spPr>
          <a:xfrm>
            <a:off x="1044001" y="4275933"/>
            <a:ext cx="2097462" cy="584065"/>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pl-PL" sz="1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Najgęstszy na m</a:t>
            </a:r>
            <a:r>
              <a:rPr kumimoji="0" lang="pl-PL" sz="13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a:t>
            </a:r>
            <a:endParaRPr kumimoji="0" lang="en-US" sz="13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 name="Graphic 16">
            <a:extLst>
              <a:ext uri="{FF2B5EF4-FFF2-40B4-BE49-F238E27FC236}">
                <a16:creationId xmlns:a16="http://schemas.microsoft.com/office/drawing/2014/main" id="{04F95065-B767-AE20-11BC-F601D26183C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703673" y="4032000"/>
            <a:ext cx="827999" cy="827999"/>
          </a:xfrm>
          <a:prstGeom prst="rect">
            <a:avLst/>
          </a:prstGeom>
        </p:spPr>
      </p:pic>
      <p:pic>
        <p:nvPicPr>
          <p:cNvPr id="20" name="Graphic 19">
            <a:extLst>
              <a:ext uri="{FF2B5EF4-FFF2-40B4-BE49-F238E27FC236}">
                <a16:creationId xmlns:a16="http://schemas.microsoft.com/office/drawing/2014/main" id="{16670498-C2E0-B7D1-65A5-3D813DC9E8F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087247" y="4032000"/>
            <a:ext cx="828433" cy="828433"/>
          </a:xfrm>
          <a:prstGeom prst="rect">
            <a:avLst/>
          </a:prstGeom>
        </p:spPr>
      </p:pic>
      <p:pic>
        <p:nvPicPr>
          <p:cNvPr id="8" name="Graphic 7">
            <a:extLst>
              <a:ext uri="{FF2B5EF4-FFF2-40B4-BE49-F238E27FC236}">
                <a16:creationId xmlns:a16="http://schemas.microsoft.com/office/drawing/2014/main" id="{3DAEDC7D-74DC-B8B1-1194-B20331FC78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78030" y="4032000"/>
            <a:ext cx="828433" cy="828433"/>
          </a:xfrm>
          <a:prstGeom prst="rect">
            <a:avLst/>
          </a:prstGeom>
        </p:spPr>
      </p:pic>
      <p:pic>
        <p:nvPicPr>
          <p:cNvPr id="9" name="Graphic 8">
            <a:extLst>
              <a:ext uri="{FF2B5EF4-FFF2-40B4-BE49-F238E27FC236}">
                <a16:creationId xmlns:a16="http://schemas.microsoft.com/office/drawing/2014/main" id="{44C65FD0-7600-A684-D204-2BF98C5219FE}"/>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811672" y="1641038"/>
            <a:ext cx="720000" cy="720000"/>
          </a:xfrm>
          <a:prstGeom prst="rect">
            <a:avLst/>
          </a:prstGeom>
        </p:spPr>
      </p:pic>
    </p:spTree>
    <p:extLst>
      <p:ext uri="{BB962C8B-B14F-4D97-AF65-F5344CB8AC3E}">
        <p14:creationId xmlns:p14="http://schemas.microsoft.com/office/powerpoint/2010/main" val="2694538501"/>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ED3B6-7FC8-AA71-D2F1-3EEC242F8397}"/>
            </a:ext>
          </a:extLst>
        </p:cNvPr>
        <p:cNvGrpSpPr/>
        <p:nvPr/>
      </p:nvGrpSpPr>
      <p:grpSpPr>
        <a:xfrm>
          <a:off x="0" y="0"/>
          <a:ext cx="0" cy="0"/>
          <a:chOff x="0" y="0"/>
          <a:chExt cx="0" cy="0"/>
        </a:xfrm>
      </p:grpSpPr>
      <p:sp>
        <p:nvSpPr>
          <p:cNvPr id="17" name="Text Placeholder 4">
            <a:extLst>
              <a:ext uri="{FF2B5EF4-FFF2-40B4-BE49-F238E27FC236}">
                <a16:creationId xmlns:a16="http://schemas.microsoft.com/office/drawing/2014/main" id="{2F6C3F84-A654-5BAD-99BA-42B484781707}"/>
              </a:ext>
            </a:extLst>
          </p:cNvPr>
          <p:cNvSpPr txBox="1">
            <a:spLocks/>
          </p:cNvSpPr>
          <p:nvPr/>
        </p:nvSpPr>
        <p:spPr>
          <a:xfrm>
            <a:off x="1040745" y="1800000"/>
            <a:ext cx="2808780" cy="11296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dirty="0" err="1">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Według</a:t>
            </a:r>
            <a:r>
              <a:rPr kumimoji="0" lang="en-US" sz="15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 </a:t>
            </a:r>
            <a:r>
              <a:rPr kumimoji="0" lang="en-US" sz="1500" b="0" i="0" u="none" strike="noStrike" kern="1200" cap="none" spc="0" normalizeH="0" baseline="0" noProof="0" dirty="0" err="1">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raportu</a:t>
            </a:r>
            <a:r>
              <a:rPr kumimoji="0" lang="en-US" sz="15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 Forrester </a:t>
            </a:r>
            <a:endParaRPr kumimoji="0" lang="pl-PL" sz="15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The Total Economic Impact of AutoStore, </a:t>
            </a:r>
            <a:r>
              <a:rPr kumimoji="0" lang="en-US" sz="1500" b="0" i="0" u="none" strike="noStrike" kern="1200" cap="none" spc="0" normalizeH="0" baseline="0" noProof="0" dirty="0" err="1">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oszczędności</a:t>
            </a:r>
            <a:r>
              <a:rPr kumimoji="0" lang="en-US" sz="15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 </a:t>
            </a:r>
            <a:r>
              <a:rPr kumimoji="0" lang="en-US" sz="1500" b="0" i="0" u="none" strike="noStrike" kern="1200" cap="none" spc="0" normalizeH="0" baseline="0" noProof="0" dirty="0" err="1">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można</a:t>
            </a:r>
            <a:r>
              <a:rPr kumimoji="0" lang="en-US" sz="15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 </a:t>
            </a:r>
            <a:r>
              <a:rPr kumimoji="0" lang="en-US" sz="1500" b="0" i="0" u="none" strike="noStrike" kern="1200" cap="none" spc="0" normalizeH="0" baseline="0" noProof="0" dirty="0" err="1">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osiągnąć</a:t>
            </a:r>
            <a:r>
              <a:rPr kumimoji="0" lang="en-US" sz="15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 w </a:t>
            </a:r>
            <a:r>
              <a:rPr kumimoji="0" lang="en-US" sz="1500" b="0" i="0" u="none" strike="noStrike" kern="1200" cap="none" spc="0" normalizeH="0" baseline="0" noProof="0" dirty="0" err="1">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kilku</a:t>
            </a:r>
            <a:r>
              <a:rPr kumimoji="0" lang="en-US" sz="15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 </a:t>
            </a:r>
            <a:r>
              <a:rPr kumimoji="0" lang="en-US" sz="1500" b="0" i="0" u="none" strike="noStrike" kern="1200" cap="none" spc="0" normalizeH="0" baseline="0" noProof="0" dirty="0" err="1">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obszarach</a:t>
            </a:r>
            <a:r>
              <a:rPr kumimoji="0" lang="en-US" sz="15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a:t>
            </a:r>
          </a:p>
        </p:txBody>
      </p:sp>
      <p:sp>
        <p:nvSpPr>
          <p:cNvPr id="7" name="Text Placeholder 4">
            <a:extLst>
              <a:ext uri="{FF2B5EF4-FFF2-40B4-BE49-F238E27FC236}">
                <a16:creationId xmlns:a16="http://schemas.microsoft.com/office/drawing/2014/main" id="{61223B8D-6B3C-6CE2-0F20-D6571B38EAE6}"/>
              </a:ext>
            </a:extLst>
          </p:cNvPr>
          <p:cNvSpPr txBox="1">
            <a:spLocks/>
          </p:cNvSpPr>
          <p:nvPr/>
        </p:nvSpPr>
        <p:spPr>
          <a:xfrm>
            <a:off x="4373688" y="1800000"/>
            <a:ext cx="3240000" cy="226238"/>
          </a:xfrm>
          <a:prstGeom prst="rect">
            <a:avLst/>
          </a:prstGeom>
        </p:spPr>
        <p:txBody>
          <a:bodyPr vert="horz" lIns="251999"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dirty="0" err="1">
                <a:ln>
                  <a:noFill/>
                </a:ln>
                <a:solidFill>
                  <a:srgbClr val="FD2730"/>
                </a:solidFill>
                <a:effectLst/>
                <a:uLnTx/>
                <a:uFillTx/>
                <a:latin typeface="Arial" panose="020B0604020202020204" pitchFamily="34" charset="0"/>
                <a:ea typeface="+mn-ea"/>
                <a:cs typeface="Arial" panose="020B0604020202020204" pitchFamily="34" charset="0"/>
              </a:rPr>
              <a:t>Redukcja</a:t>
            </a:r>
            <a:r>
              <a:rPr kumimoji="0" lang="en-US" sz="1500" b="0" i="0" u="none" strike="noStrike" kern="1200" cap="none" spc="0" normalizeH="0" baseline="0" noProof="0" dirty="0">
                <a:ln>
                  <a:noFill/>
                </a:ln>
                <a:solidFill>
                  <a:srgbClr val="FD2730"/>
                </a:solidFill>
                <a:effectLst/>
                <a:uLnTx/>
                <a:uFillTx/>
                <a:latin typeface="Arial" panose="020B0604020202020204" pitchFamily="34" charset="0"/>
                <a:ea typeface="+mn-ea"/>
                <a:cs typeface="Arial" panose="020B0604020202020204" pitchFamily="34" charset="0"/>
              </a:rPr>
              <a:t> </a:t>
            </a:r>
            <a:r>
              <a:rPr kumimoji="0" lang="en-US" sz="1500" b="0" i="0" u="none" strike="noStrike" kern="1200" cap="none" spc="0" normalizeH="0" baseline="0" noProof="0" dirty="0" err="1">
                <a:ln>
                  <a:noFill/>
                </a:ln>
                <a:solidFill>
                  <a:srgbClr val="FD2730"/>
                </a:solidFill>
                <a:effectLst/>
                <a:uLnTx/>
                <a:uFillTx/>
                <a:latin typeface="Arial" panose="020B0604020202020204" pitchFamily="34" charset="0"/>
                <a:ea typeface="+mn-ea"/>
                <a:cs typeface="Arial" panose="020B0604020202020204" pitchFamily="34" charset="0"/>
              </a:rPr>
              <a:t>zajmowanej</a:t>
            </a:r>
            <a:r>
              <a:rPr kumimoji="0" lang="en-US" sz="1500" b="0" i="0" u="none" strike="noStrike" kern="1200" cap="none" spc="0" normalizeH="0" baseline="0" noProof="0" dirty="0">
                <a:ln>
                  <a:noFill/>
                </a:ln>
                <a:solidFill>
                  <a:srgbClr val="FD2730"/>
                </a:solidFill>
                <a:effectLst/>
                <a:uLnTx/>
                <a:uFillTx/>
                <a:latin typeface="Arial" panose="020B0604020202020204" pitchFamily="34" charset="0"/>
                <a:ea typeface="+mn-ea"/>
                <a:cs typeface="Arial" panose="020B0604020202020204" pitchFamily="34" charset="0"/>
              </a:rPr>
              <a:t> pow</a:t>
            </a:r>
            <a:r>
              <a:rPr kumimoji="0" lang="pl-PL" sz="1500" b="0" i="0" u="none" strike="noStrike" kern="1200" cap="none" spc="0" normalizeH="0" baseline="0" noProof="0" dirty="0">
                <a:ln>
                  <a:noFill/>
                </a:ln>
                <a:solidFill>
                  <a:srgbClr val="FD2730"/>
                </a:solidFill>
                <a:effectLst/>
                <a:uLnTx/>
                <a:uFillTx/>
                <a:latin typeface="Arial" panose="020B0604020202020204" pitchFamily="34" charset="0"/>
                <a:ea typeface="+mn-ea"/>
                <a:cs typeface="Arial" panose="020B0604020202020204" pitchFamily="34" charset="0"/>
              </a:rPr>
              <a:t>.</a:t>
            </a:r>
            <a:r>
              <a:rPr kumimoji="0" lang="en-US" sz="1500" b="0" i="0" u="none" strike="noStrike" kern="1200" cap="none" spc="0" normalizeH="0" baseline="0" noProof="0" dirty="0">
                <a:ln>
                  <a:noFill/>
                </a:ln>
                <a:solidFill>
                  <a:srgbClr val="FD2730"/>
                </a:solidFill>
                <a:effectLst/>
                <a:uLnTx/>
                <a:uFillTx/>
                <a:latin typeface="Arial" panose="020B0604020202020204" pitchFamily="34" charset="0"/>
                <a:ea typeface="+mn-ea"/>
                <a:cs typeface="Arial" panose="020B0604020202020204" pitchFamily="34" charset="0"/>
              </a:rPr>
              <a:t> </a:t>
            </a:r>
            <a:r>
              <a:rPr kumimoji="0" lang="pl-PL" sz="1500" b="0" i="0" u="none" strike="noStrike" kern="1200" cap="none" spc="0" normalizeH="0" baseline="0" noProof="0" dirty="0">
                <a:ln>
                  <a:noFill/>
                </a:ln>
                <a:solidFill>
                  <a:srgbClr val="FD2730"/>
                </a:solidFill>
                <a:effectLst/>
                <a:uLnTx/>
                <a:uFillTx/>
                <a:latin typeface="Arial" panose="020B0604020202020204" pitchFamily="34" charset="0"/>
                <a:ea typeface="+mn-ea"/>
                <a:cs typeface="Arial" panose="020B0604020202020204" pitchFamily="34" charset="0"/>
              </a:rPr>
              <a:t>m</a:t>
            </a:r>
            <a:r>
              <a:rPr kumimoji="0" lang="en-US" sz="1500" b="0" i="0" u="none" strike="noStrike" kern="1200" cap="none" spc="0" normalizeH="0" baseline="0" noProof="0" dirty="0">
                <a:ln>
                  <a:noFill/>
                </a:ln>
                <a:solidFill>
                  <a:srgbClr val="FD2730"/>
                </a:solidFill>
                <a:effectLst/>
                <a:uLnTx/>
                <a:uFillTx/>
                <a:latin typeface="Arial" panose="020B0604020202020204" pitchFamily="34" charset="0"/>
                <a:ea typeface="+mn-ea"/>
                <a:cs typeface="Arial" panose="020B0604020202020204" pitchFamily="34" charset="0"/>
              </a:rPr>
              <a:t>ag</a:t>
            </a:r>
            <a:r>
              <a:rPr kumimoji="0" lang="pl-PL" sz="1500" b="0" i="0" u="none" strike="noStrike" kern="1200" cap="none" spc="0" normalizeH="0" baseline="0" noProof="0" dirty="0">
                <a:ln>
                  <a:noFill/>
                </a:ln>
                <a:solidFill>
                  <a:srgbClr val="FD2730"/>
                </a:solidFill>
                <a:effectLst/>
                <a:uLnTx/>
                <a:uFillTx/>
                <a:latin typeface="Arial" panose="020B0604020202020204" pitchFamily="34" charset="0"/>
                <a:ea typeface="+mn-ea"/>
                <a:cs typeface="Arial" panose="020B0604020202020204" pitchFamily="34" charset="0"/>
              </a:rPr>
              <a:t>.</a:t>
            </a:r>
            <a:endParaRPr kumimoji="0" lang="en-US" sz="1500" b="0" i="0" u="none" strike="noStrike" kern="1200" cap="none" spc="0" normalizeH="0" baseline="0" noProof="0" dirty="0">
              <a:ln>
                <a:noFill/>
              </a:ln>
              <a:solidFill>
                <a:srgbClr val="FD2730"/>
              </a:solidFill>
              <a:effectLst/>
              <a:uLnTx/>
              <a:uFillTx/>
              <a:latin typeface="Arial" panose="020B0604020202020204" pitchFamily="34" charset="0"/>
              <a:ea typeface="+mn-ea"/>
              <a:cs typeface="Arial" panose="020B0604020202020204" pitchFamily="34" charset="0"/>
            </a:endParaRPr>
          </a:p>
        </p:txBody>
      </p:sp>
      <p:sp>
        <p:nvSpPr>
          <p:cNvPr id="39" name="Text Placeholder 4">
            <a:extLst>
              <a:ext uri="{FF2B5EF4-FFF2-40B4-BE49-F238E27FC236}">
                <a16:creationId xmlns:a16="http://schemas.microsoft.com/office/drawing/2014/main" id="{B171FF24-66F2-2FEF-6D54-227D324EAA89}"/>
              </a:ext>
            </a:extLst>
          </p:cNvPr>
          <p:cNvSpPr txBox="1">
            <a:spLocks/>
          </p:cNvSpPr>
          <p:nvPr/>
        </p:nvSpPr>
        <p:spPr>
          <a:xfrm>
            <a:off x="685043" y="4212000"/>
            <a:ext cx="3240000" cy="226238"/>
          </a:xfrm>
          <a:prstGeom prst="rect">
            <a:avLst/>
          </a:prstGeom>
        </p:spPr>
        <p:txBody>
          <a:bodyPr vert="horz" lIns="36000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dirty="0" err="1">
                <a:ln>
                  <a:noFill/>
                </a:ln>
                <a:solidFill>
                  <a:srgbClr val="FD2730"/>
                </a:solidFill>
                <a:effectLst/>
                <a:uLnTx/>
                <a:uFillTx/>
                <a:latin typeface="Arial" panose="020B0604020202020204" pitchFamily="34" charset="0"/>
                <a:ea typeface="+mn-ea"/>
                <a:cs typeface="Arial" panose="020B0604020202020204" pitchFamily="34" charset="0"/>
              </a:rPr>
              <a:t>Oszczędność</a:t>
            </a:r>
            <a:r>
              <a:rPr kumimoji="0" lang="en-US" sz="1500" b="0" i="0" u="none" strike="noStrike" kern="1200" cap="none" spc="0" normalizeH="0" baseline="0" noProof="0" dirty="0">
                <a:ln>
                  <a:noFill/>
                </a:ln>
                <a:solidFill>
                  <a:srgbClr val="FD2730"/>
                </a:solidFill>
                <a:effectLst/>
                <a:uLnTx/>
                <a:uFillTx/>
                <a:latin typeface="Arial" panose="020B0604020202020204" pitchFamily="34" charset="0"/>
                <a:ea typeface="+mn-ea"/>
                <a:cs typeface="Arial" panose="020B0604020202020204" pitchFamily="34" charset="0"/>
              </a:rPr>
              <a:t> </a:t>
            </a:r>
            <a:r>
              <a:rPr kumimoji="0" lang="pl-PL" sz="1500" b="0" i="0" u="none" strike="noStrike" kern="1200" cap="none" spc="0" normalizeH="0" baseline="0" noProof="0" dirty="0">
                <a:ln>
                  <a:noFill/>
                </a:ln>
                <a:solidFill>
                  <a:srgbClr val="FD2730"/>
                </a:solidFill>
                <a:effectLst/>
                <a:uLnTx/>
                <a:uFillTx/>
                <a:latin typeface="Arial" panose="020B0604020202020204" pitchFamily="34" charset="0"/>
                <a:ea typeface="+mn-ea"/>
                <a:cs typeface="Arial" panose="020B0604020202020204" pitchFamily="34" charset="0"/>
              </a:rPr>
              <a:t>w kosztach </a:t>
            </a:r>
            <a:r>
              <a:rPr kumimoji="0" lang="en-US" sz="1500" b="0" i="0" u="none" strike="noStrike" kern="1200" cap="none" spc="0" normalizeH="0" baseline="0" noProof="0" dirty="0" err="1">
                <a:ln>
                  <a:noFill/>
                </a:ln>
                <a:solidFill>
                  <a:srgbClr val="FD2730"/>
                </a:solidFill>
                <a:effectLst/>
                <a:uLnTx/>
                <a:uFillTx/>
                <a:latin typeface="Arial" panose="020B0604020202020204" pitchFamily="34" charset="0"/>
                <a:ea typeface="+mn-ea"/>
                <a:cs typeface="Arial" panose="020B0604020202020204" pitchFamily="34" charset="0"/>
              </a:rPr>
              <a:t>pracy</a:t>
            </a:r>
            <a:endParaRPr kumimoji="0" lang="en-US" sz="1500" b="0" i="0" u="none" strike="noStrike" kern="1200" cap="none" spc="0" normalizeH="0" baseline="0" noProof="0" dirty="0">
              <a:ln>
                <a:noFill/>
              </a:ln>
              <a:solidFill>
                <a:srgbClr val="FD2730"/>
              </a:solidFill>
              <a:effectLst/>
              <a:uLnTx/>
              <a:uFillTx/>
              <a:latin typeface="Arial" panose="020B0604020202020204" pitchFamily="34" charset="0"/>
              <a:ea typeface="+mn-ea"/>
              <a:cs typeface="Arial" panose="020B0604020202020204" pitchFamily="34" charset="0"/>
            </a:endParaRPr>
          </a:p>
        </p:txBody>
      </p:sp>
      <p:sp>
        <p:nvSpPr>
          <p:cNvPr id="48" name="Text Placeholder 4">
            <a:extLst>
              <a:ext uri="{FF2B5EF4-FFF2-40B4-BE49-F238E27FC236}">
                <a16:creationId xmlns:a16="http://schemas.microsoft.com/office/drawing/2014/main" id="{AF87681B-36FE-2B34-DC38-D37E6906C380}"/>
              </a:ext>
            </a:extLst>
          </p:cNvPr>
          <p:cNvSpPr txBox="1">
            <a:spLocks/>
          </p:cNvSpPr>
          <p:nvPr/>
        </p:nvSpPr>
        <p:spPr>
          <a:xfrm>
            <a:off x="8062333" y="1800000"/>
            <a:ext cx="3240000" cy="226238"/>
          </a:xfrm>
          <a:prstGeom prst="rect">
            <a:avLst/>
          </a:prstGeom>
        </p:spPr>
        <p:txBody>
          <a:bodyPr vert="horz" lIns="251999"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pl-PL" sz="1500" b="0" i="0" u="none" strike="noStrike" kern="1200" cap="none" spc="0" normalizeH="0" baseline="0" noProof="0" dirty="0">
                <a:ln>
                  <a:noFill/>
                </a:ln>
                <a:solidFill>
                  <a:srgbClr val="FD2730"/>
                </a:solidFill>
                <a:effectLst/>
                <a:uLnTx/>
                <a:uFillTx/>
                <a:latin typeface="Arial" panose="020B0604020202020204" pitchFamily="34" charset="0"/>
                <a:ea typeface="+mn-ea"/>
                <a:cs typeface="Arial" panose="020B0604020202020204" pitchFamily="34" charset="0"/>
              </a:rPr>
              <a:t>Dokładność kompletacji</a:t>
            </a:r>
            <a:endParaRPr kumimoji="0" lang="en-US" sz="1500" b="0" i="0" u="none" strike="noStrike" kern="1200" cap="none" spc="0" normalizeH="0" baseline="0" noProof="0" dirty="0">
              <a:ln>
                <a:noFill/>
              </a:ln>
              <a:solidFill>
                <a:srgbClr val="FD2730"/>
              </a:solidFill>
              <a:effectLst/>
              <a:uLnTx/>
              <a:uFillTx/>
              <a:latin typeface="Arial" panose="020B0604020202020204" pitchFamily="34" charset="0"/>
              <a:ea typeface="+mn-ea"/>
              <a:cs typeface="Arial" panose="020B0604020202020204" pitchFamily="34" charset="0"/>
            </a:endParaRPr>
          </a:p>
        </p:txBody>
      </p:sp>
      <p:sp>
        <p:nvSpPr>
          <p:cNvPr id="52" name="Text Placeholder 4">
            <a:extLst>
              <a:ext uri="{FF2B5EF4-FFF2-40B4-BE49-F238E27FC236}">
                <a16:creationId xmlns:a16="http://schemas.microsoft.com/office/drawing/2014/main" id="{DB2461B4-749B-D24B-58AD-64DF4EB4E944}"/>
              </a:ext>
            </a:extLst>
          </p:cNvPr>
          <p:cNvSpPr txBox="1">
            <a:spLocks/>
          </p:cNvSpPr>
          <p:nvPr/>
        </p:nvSpPr>
        <p:spPr>
          <a:xfrm>
            <a:off x="4373688" y="4212000"/>
            <a:ext cx="3240000" cy="226238"/>
          </a:xfrm>
          <a:prstGeom prst="rect">
            <a:avLst/>
          </a:prstGeom>
        </p:spPr>
        <p:txBody>
          <a:bodyPr vert="horz" lIns="36000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pl-PL" sz="1500" b="0" i="0" u="none" strike="noStrike" kern="1200" cap="none" spc="0" normalizeH="0" baseline="0" noProof="0" dirty="0">
                <a:ln>
                  <a:noFill/>
                </a:ln>
                <a:solidFill>
                  <a:srgbClr val="FD2730"/>
                </a:solidFill>
                <a:effectLst/>
                <a:uLnTx/>
                <a:uFillTx/>
                <a:latin typeface="Arial" panose="020B0604020202020204" pitchFamily="34" charset="0"/>
                <a:ea typeface="+mn-ea"/>
                <a:cs typeface="Arial" panose="020B0604020202020204" pitchFamily="34" charset="0"/>
              </a:rPr>
              <a:t>Zapobieganie kradzieży</a:t>
            </a:r>
            <a:endParaRPr kumimoji="0" lang="en-US" sz="1500" b="0" i="0" u="none" strike="noStrike" kern="1200" cap="none" spc="0" normalizeH="0" baseline="0" noProof="0" dirty="0">
              <a:ln>
                <a:noFill/>
              </a:ln>
              <a:solidFill>
                <a:srgbClr val="FD2730"/>
              </a:solidFill>
              <a:effectLst/>
              <a:uLnTx/>
              <a:uFillTx/>
              <a:latin typeface="Arial" panose="020B0604020202020204" pitchFamily="34" charset="0"/>
              <a:ea typeface="+mn-ea"/>
              <a:cs typeface="Arial" panose="020B0604020202020204" pitchFamily="34" charset="0"/>
            </a:endParaRPr>
          </a:p>
        </p:txBody>
      </p:sp>
      <p:sp>
        <p:nvSpPr>
          <p:cNvPr id="65" name="Text Placeholder 4">
            <a:extLst>
              <a:ext uri="{FF2B5EF4-FFF2-40B4-BE49-F238E27FC236}">
                <a16:creationId xmlns:a16="http://schemas.microsoft.com/office/drawing/2014/main" id="{75DD1396-51DB-9DBC-8062-1D8DC2FC5E3B}"/>
              </a:ext>
            </a:extLst>
          </p:cNvPr>
          <p:cNvSpPr txBox="1">
            <a:spLocks/>
          </p:cNvSpPr>
          <p:nvPr/>
        </p:nvSpPr>
        <p:spPr>
          <a:xfrm>
            <a:off x="8062332" y="4212000"/>
            <a:ext cx="3302353" cy="226238"/>
          </a:xfrm>
          <a:prstGeom prst="rect">
            <a:avLst/>
          </a:prstGeom>
        </p:spPr>
        <p:txBody>
          <a:bodyPr vert="horz" lIns="36000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pl-PL" sz="1500" b="0" i="0" u="none" strike="noStrike" kern="1200" cap="none" spc="0" normalizeH="0" baseline="0" noProof="0" dirty="0">
                <a:ln>
                  <a:noFill/>
                </a:ln>
                <a:solidFill>
                  <a:srgbClr val="FD2730"/>
                </a:solidFill>
                <a:effectLst/>
                <a:uLnTx/>
                <a:uFillTx/>
                <a:latin typeface="Arial" panose="020B0604020202020204" pitchFamily="34" charset="0"/>
                <a:ea typeface="+mn-ea"/>
                <a:cs typeface="Arial" panose="020B0604020202020204" pitchFamily="34" charset="0"/>
              </a:rPr>
              <a:t>Oszczędność w okresach szczytu</a:t>
            </a:r>
            <a:endParaRPr kumimoji="0" lang="en-US" sz="1500" b="0" i="0" u="none" strike="noStrike" kern="1200" cap="none" spc="0" normalizeH="0" baseline="0" noProof="0" dirty="0">
              <a:ln>
                <a:noFill/>
              </a:ln>
              <a:solidFill>
                <a:srgbClr val="FD2730"/>
              </a:solidFill>
              <a:effectLst/>
              <a:uLnTx/>
              <a:uFillTx/>
              <a:latin typeface="Arial" panose="020B0604020202020204" pitchFamily="34" charset="0"/>
              <a:ea typeface="+mn-ea"/>
              <a:cs typeface="Arial" panose="020B0604020202020204" pitchFamily="34" charset="0"/>
            </a:endParaRPr>
          </a:p>
        </p:txBody>
      </p:sp>
      <p:sp>
        <p:nvSpPr>
          <p:cNvPr id="25" name="Text Placeholder 4">
            <a:extLst>
              <a:ext uri="{FF2B5EF4-FFF2-40B4-BE49-F238E27FC236}">
                <a16:creationId xmlns:a16="http://schemas.microsoft.com/office/drawing/2014/main" id="{9F12D099-4147-F3B6-83EA-FFA438119699}"/>
              </a:ext>
            </a:extLst>
          </p:cNvPr>
          <p:cNvSpPr txBox="1">
            <a:spLocks/>
          </p:cNvSpPr>
          <p:nvPr/>
        </p:nvSpPr>
        <p:spPr>
          <a:xfrm>
            <a:off x="4373687" y="3276000"/>
            <a:ext cx="2871843" cy="226238"/>
          </a:xfrm>
          <a:prstGeom prst="rect">
            <a:avLst/>
          </a:prstGeom>
        </p:spPr>
        <p:txBody>
          <a:bodyPr vert="horz" lIns="36000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pl-PL" sz="115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(warta 6,7 miliona USD przez 3 lata)</a:t>
            </a: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45" name="Text Placeholder 4">
            <a:extLst>
              <a:ext uri="{FF2B5EF4-FFF2-40B4-BE49-F238E27FC236}">
                <a16:creationId xmlns:a16="http://schemas.microsoft.com/office/drawing/2014/main" id="{3A9475E4-F93E-F837-83BE-8F4B0219D7CC}"/>
              </a:ext>
            </a:extLst>
          </p:cNvPr>
          <p:cNvSpPr txBox="1">
            <a:spLocks/>
          </p:cNvSpPr>
          <p:nvPr/>
        </p:nvSpPr>
        <p:spPr>
          <a:xfrm>
            <a:off x="685042" y="5686727"/>
            <a:ext cx="3007391" cy="226238"/>
          </a:xfrm>
          <a:prstGeom prst="rect">
            <a:avLst/>
          </a:prstGeom>
        </p:spPr>
        <p:txBody>
          <a:bodyPr vert="horz" lIns="36000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pl-PL" sz="115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(warta 3,5 miliona USD w ciągu 3 lat)</a:t>
            </a: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50" name="Text Placeholder 4">
            <a:extLst>
              <a:ext uri="{FF2B5EF4-FFF2-40B4-BE49-F238E27FC236}">
                <a16:creationId xmlns:a16="http://schemas.microsoft.com/office/drawing/2014/main" id="{6738772C-7A2A-C320-D4F3-7A4B18BB3289}"/>
              </a:ext>
            </a:extLst>
          </p:cNvPr>
          <p:cNvSpPr txBox="1">
            <a:spLocks/>
          </p:cNvSpPr>
          <p:nvPr/>
        </p:nvSpPr>
        <p:spPr>
          <a:xfrm>
            <a:off x="8062332" y="3221048"/>
            <a:ext cx="2745005" cy="226238"/>
          </a:xfrm>
          <a:prstGeom prst="rect">
            <a:avLst/>
          </a:prstGeom>
        </p:spPr>
        <p:txBody>
          <a:bodyPr vert="horz" lIns="36000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pl-PL" sz="115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(warta 3 miliony USD w ciągu 3 lat)</a:t>
            </a: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54" name="Text Placeholder 4">
            <a:extLst>
              <a:ext uri="{FF2B5EF4-FFF2-40B4-BE49-F238E27FC236}">
                <a16:creationId xmlns:a16="http://schemas.microsoft.com/office/drawing/2014/main" id="{31B6FAF1-32D6-B5A8-3A6E-F77FB53E7FA3}"/>
              </a:ext>
            </a:extLst>
          </p:cNvPr>
          <p:cNvSpPr txBox="1">
            <a:spLocks/>
          </p:cNvSpPr>
          <p:nvPr/>
        </p:nvSpPr>
        <p:spPr>
          <a:xfrm>
            <a:off x="4373688" y="5686727"/>
            <a:ext cx="3007390" cy="226238"/>
          </a:xfrm>
          <a:prstGeom prst="rect">
            <a:avLst/>
          </a:prstGeom>
        </p:spPr>
        <p:txBody>
          <a:bodyPr vert="horz" lIns="36000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pl-PL" sz="115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(warte 650 tys. USD w ciągu 3 lat)</a:t>
            </a: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67" name="Text Placeholder 4">
            <a:extLst>
              <a:ext uri="{FF2B5EF4-FFF2-40B4-BE49-F238E27FC236}">
                <a16:creationId xmlns:a16="http://schemas.microsoft.com/office/drawing/2014/main" id="{3328E621-04E6-20F4-32A7-CDFB61661C08}"/>
              </a:ext>
            </a:extLst>
          </p:cNvPr>
          <p:cNvSpPr txBox="1">
            <a:spLocks/>
          </p:cNvSpPr>
          <p:nvPr/>
        </p:nvSpPr>
        <p:spPr>
          <a:xfrm>
            <a:off x="8062333" y="5686727"/>
            <a:ext cx="2745004" cy="226238"/>
          </a:xfrm>
          <a:prstGeom prst="rect">
            <a:avLst/>
          </a:prstGeom>
        </p:spPr>
        <p:txBody>
          <a:bodyPr vert="horz" lIns="36000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pl-PL" sz="115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(warta 543 tys. USD w ciągu 3 lat</a:t>
            </a:r>
            <a:r>
              <a:rPr kumimoji="0" lang="en-US" sz="115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 </a:t>
            </a: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115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AF583293-3F84-4E60-1348-32E7F13B337C}"/>
              </a:ext>
            </a:extLst>
          </p:cNvPr>
          <p:cNvGrpSpPr/>
          <p:nvPr/>
        </p:nvGrpSpPr>
        <p:grpSpPr>
          <a:xfrm>
            <a:off x="685042" y="2160000"/>
            <a:ext cx="9537290" cy="3073769"/>
            <a:chOff x="685042" y="2124000"/>
            <a:chExt cx="9537290" cy="3073769"/>
          </a:xfrm>
        </p:grpSpPr>
        <p:sp>
          <p:nvSpPr>
            <p:cNvPr id="6" name="Text Placeholder 4">
              <a:extLst>
                <a:ext uri="{FF2B5EF4-FFF2-40B4-BE49-F238E27FC236}">
                  <a16:creationId xmlns:a16="http://schemas.microsoft.com/office/drawing/2014/main" id="{51580C26-525C-C5A7-1DBB-111E748C174F}"/>
                </a:ext>
              </a:extLst>
            </p:cNvPr>
            <p:cNvSpPr txBox="1">
              <a:spLocks/>
            </p:cNvSpPr>
            <p:nvPr/>
          </p:nvSpPr>
          <p:spPr>
            <a:xfrm>
              <a:off x="4373687" y="2124000"/>
              <a:ext cx="2160000" cy="663042"/>
            </a:xfrm>
            <a:prstGeom prst="rect">
              <a:avLst/>
            </a:prstGeom>
          </p:spPr>
          <p:txBody>
            <a:bodyPr vert="horz" lIns="36000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en-US" sz="56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75</a:t>
              </a:r>
              <a:r>
                <a:rPr kumimoji="0" lang="en-US" sz="35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t>
              </a:r>
            </a:p>
          </p:txBody>
        </p:sp>
        <p:sp>
          <p:nvSpPr>
            <p:cNvPr id="8" name="Text Placeholder 4">
              <a:extLst>
                <a:ext uri="{FF2B5EF4-FFF2-40B4-BE49-F238E27FC236}">
                  <a16:creationId xmlns:a16="http://schemas.microsoft.com/office/drawing/2014/main" id="{4C2AE986-968B-8751-D4C9-42D741BD0F7C}"/>
                </a:ext>
              </a:extLst>
            </p:cNvPr>
            <p:cNvSpPr txBox="1">
              <a:spLocks/>
            </p:cNvSpPr>
            <p:nvPr/>
          </p:nvSpPr>
          <p:spPr>
            <a:xfrm>
              <a:off x="685042" y="4534727"/>
              <a:ext cx="2160000" cy="663042"/>
            </a:xfrm>
            <a:prstGeom prst="rect">
              <a:avLst/>
            </a:prstGeom>
          </p:spPr>
          <p:txBody>
            <a:bodyPr vert="horz" lIns="36000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en-US" sz="5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50</a:t>
              </a:r>
              <a:r>
                <a:rPr kumimoji="0" lang="en-US" sz="3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t>
              </a:r>
              <a:r>
                <a:rPr kumimoji="0" lang="pl-PL" sz="3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pl-PL" sz="1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 PL realnie 30%)</a:t>
              </a:r>
              <a:endParaRPr kumimoji="0" lang="en-US" sz="14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10" name="Text Placeholder 4">
              <a:extLst>
                <a:ext uri="{FF2B5EF4-FFF2-40B4-BE49-F238E27FC236}">
                  <a16:creationId xmlns:a16="http://schemas.microsoft.com/office/drawing/2014/main" id="{5E2CC024-9E0C-F445-E204-386E24E9B938}"/>
                </a:ext>
              </a:extLst>
            </p:cNvPr>
            <p:cNvSpPr txBox="1">
              <a:spLocks/>
            </p:cNvSpPr>
            <p:nvPr/>
          </p:nvSpPr>
          <p:spPr>
            <a:xfrm>
              <a:off x="8062332" y="2124000"/>
              <a:ext cx="2160000" cy="663042"/>
            </a:xfrm>
            <a:prstGeom prst="rect">
              <a:avLst/>
            </a:prstGeom>
          </p:spPr>
          <p:txBody>
            <a:bodyPr vert="horz" lIns="36000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en-US" sz="56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99</a:t>
              </a:r>
              <a:r>
                <a:rPr kumimoji="0" lang="en-US" sz="35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t>
              </a:r>
            </a:p>
          </p:txBody>
        </p:sp>
        <p:sp>
          <p:nvSpPr>
            <p:cNvPr id="11" name="Text Placeholder 4">
              <a:extLst>
                <a:ext uri="{FF2B5EF4-FFF2-40B4-BE49-F238E27FC236}">
                  <a16:creationId xmlns:a16="http://schemas.microsoft.com/office/drawing/2014/main" id="{1AA2B34C-28D7-02D1-B02E-5AA344E618EB}"/>
                </a:ext>
              </a:extLst>
            </p:cNvPr>
            <p:cNvSpPr txBox="1">
              <a:spLocks/>
            </p:cNvSpPr>
            <p:nvPr/>
          </p:nvSpPr>
          <p:spPr>
            <a:xfrm>
              <a:off x="4373688" y="4534727"/>
              <a:ext cx="2160000" cy="663042"/>
            </a:xfrm>
            <a:prstGeom prst="rect">
              <a:avLst/>
            </a:prstGeom>
          </p:spPr>
          <p:txBody>
            <a:bodyPr vert="horz" lIns="36000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en-US" sz="5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100</a:t>
              </a:r>
              <a:r>
                <a:rPr kumimoji="0" lang="en-US" sz="3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t>
              </a:r>
            </a:p>
          </p:txBody>
        </p:sp>
        <p:sp>
          <p:nvSpPr>
            <p:cNvPr id="12" name="Text Placeholder 4">
              <a:extLst>
                <a:ext uri="{FF2B5EF4-FFF2-40B4-BE49-F238E27FC236}">
                  <a16:creationId xmlns:a16="http://schemas.microsoft.com/office/drawing/2014/main" id="{A0147559-4FC5-FB88-8BFB-10A105D61531}"/>
                </a:ext>
              </a:extLst>
            </p:cNvPr>
            <p:cNvSpPr txBox="1">
              <a:spLocks/>
            </p:cNvSpPr>
            <p:nvPr/>
          </p:nvSpPr>
          <p:spPr>
            <a:xfrm>
              <a:off x="8062332" y="4534727"/>
              <a:ext cx="2160000" cy="663042"/>
            </a:xfrm>
            <a:prstGeom prst="rect">
              <a:avLst/>
            </a:prstGeom>
          </p:spPr>
          <p:txBody>
            <a:bodyPr vert="horz" lIns="36000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en-US" sz="56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33</a:t>
              </a:r>
              <a:r>
                <a:rPr kumimoji="0" lang="en-US" sz="35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a:t>
              </a:r>
            </a:p>
          </p:txBody>
        </p:sp>
      </p:grpSp>
      <p:sp>
        <p:nvSpPr>
          <p:cNvPr id="13" name="Title 12">
            <a:extLst>
              <a:ext uri="{FF2B5EF4-FFF2-40B4-BE49-F238E27FC236}">
                <a16:creationId xmlns:a16="http://schemas.microsoft.com/office/drawing/2014/main" id="{F6FF32EB-2644-7DDF-78F0-FFEE2932F80D}"/>
              </a:ext>
            </a:extLst>
          </p:cNvPr>
          <p:cNvSpPr>
            <a:spLocks noGrp="1"/>
          </p:cNvSpPr>
          <p:nvPr>
            <p:ph type="title"/>
          </p:nvPr>
        </p:nvSpPr>
        <p:spPr/>
        <p:txBody>
          <a:bodyPr/>
          <a:lstStyle/>
          <a:p>
            <a:r>
              <a:rPr lang="pl-PL" dirty="0">
                <a:solidFill>
                  <a:schemeClr val="tx2"/>
                </a:solidFill>
              </a:rPr>
              <a:t>Zwrot</a:t>
            </a:r>
            <a:r>
              <a:rPr lang="en-GB" dirty="0"/>
              <a:t> </a:t>
            </a:r>
            <a:r>
              <a:rPr lang="pl-PL" dirty="0"/>
              <a:t>z inwestycji</a:t>
            </a:r>
            <a:endParaRPr lang="en-NO" dirty="0"/>
          </a:p>
        </p:txBody>
      </p:sp>
    </p:spTree>
    <p:extLst>
      <p:ext uri="{BB962C8B-B14F-4D97-AF65-F5344CB8AC3E}">
        <p14:creationId xmlns:p14="http://schemas.microsoft.com/office/powerpoint/2010/main" val="2292438319"/>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ABB07-00DF-1CFD-D5A0-E9EEFC5A71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BE4F3AD-1881-8174-50A9-124ECBF474D7}"/>
              </a:ext>
            </a:extLst>
          </p:cNvPr>
          <p:cNvSpPr/>
          <p:nvPr/>
        </p:nvSpPr>
        <p:spPr>
          <a:xfrm>
            <a:off x="3226527" y="2016000"/>
            <a:ext cx="1224000" cy="3888000"/>
          </a:xfrm>
          <a:prstGeom prst="rect">
            <a:avLst/>
          </a:prstGeom>
          <a:solidFill>
            <a:schemeClr val="bg1">
              <a:alpha val="7486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B4D8EA2F-C8ED-DAEA-187C-1F8F84E063E9}"/>
              </a:ext>
            </a:extLst>
          </p:cNvPr>
          <p:cNvSpPr/>
          <p:nvPr/>
        </p:nvSpPr>
        <p:spPr>
          <a:xfrm>
            <a:off x="4598126" y="2016000"/>
            <a:ext cx="1224000" cy="3888000"/>
          </a:xfrm>
          <a:prstGeom prst="rect">
            <a:avLst/>
          </a:prstGeom>
          <a:solidFill>
            <a:schemeClr val="bg1">
              <a:alpha val="7486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itle 12">
            <a:extLst>
              <a:ext uri="{FF2B5EF4-FFF2-40B4-BE49-F238E27FC236}">
                <a16:creationId xmlns:a16="http://schemas.microsoft.com/office/drawing/2014/main" id="{0C91CF28-4899-A0E3-F149-26D6B7B0D239}"/>
              </a:ext>
            </a:extLst>
          </p:cNvPr>
          <p:cNvSpPr>
            <a:spLocks noGrp="1"/>
          </p:cNvSpPr>
          <p:nvPr>
            <p:ph type="title"/>
          </p:nvPr>
        </p:nvSpPr>
        <p:spPr>
          <a:xfrm>
            <a:off x="666000" y="540000"/>
            <a:ext cx="7051277" cy="576000"/>
          </a:xfrm>
        </p:spPr>
        <p:txBody>
          <a:bodyPr/>
          <a:lstStyle/>
          <a:p>
            <a:r>
              <a:rPr lang="pl-PL" dirty="0"/>
              <a:t>Obsługiwane</a:t>
            </a:r>
            <a:r>
              <a:rPr lang="pl-PL" dirty="0">
                <a:solidFill>
                  <a:schemeClr val="tx2"/>
                </a:solidFill>
              </a:rPr>
              <a:t> rynki</a:t>
            </a:r>
            <a:endParaRPr lang="en-NO" dirty="0"/>
          </a:p>
        </p:txBody>
      </p:sp>
      <p:sp>
        <p:nvSpPr>
          <p:cNvPr id="5" name="Text Placeholder 1">
            <a:extLst>
              <a:ext uri="{FF2B5EF4-FFF2-40B4-BE49-F238E27FC236}">
                <a16:creationId xmlns:a16="http://schemas.microsoft.com/office/drawing/2014/main" id="{725F6B2C-6B53-BE9F-54F3-C2D61AE47CDB}"/>
              </a:ext>
            </a:extLst>
          </p:cNvPr>
          <p:cNvSpPr txBox="1">
            <a:spLocks/>
          </p:cNvSpPr>
          <p:nvPr/>
        </p:nvSpPr>
        <p:spPr>
          <a:xfrm>
            <a:off x="7776000" y="6289200"/>
            <a:ext cx="1692000" cy="396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200"/>
              </a:spcBef>
              <a:buClr>
                <a:schemeClr val="tx1">
                  <a:lumMod val="85000"/>
                  <a:lumOff val="15000"/>
                </a:schemeClr>
              </a:buClr>
              <a:buFont typeface="Arial" panose="020B0604020202020204" pitchFamily="34" charset="0"/>
              <a:buNone/>
              <a:defRPr lang="en-US" sz="700" kern="1200" spc="-20" baseline="0" noProof="0">
                <a:solidFill>
                  <a:srgbClr val="625D5B"/>
                </a:solidFill>
                <a:latin typeface="+mn-lt"/>
                <a:ea typeface="+mn-ea"/>
                <a:cs typeface="+mn-cs"/>
              </a:defRPr>
            </a:lvl1pPr>
            <a:lvl2pPr marL="432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2pPr>
            <a:lvl3pPr marL="576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3pPr>
            <a:lvl4pPr marL="720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4pPr>
            <a:lvl5pPr marL="864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dirty="0">
                <a:solidFill>
                  <a:schemeClr val="tx1"/>
                </a:solidFill>
                <a:latin typeface="+mn-lt"/>
                <a:ea typeface="+mn-ea"/>
                <a:cs typeface="CircularAutoStore TT" panose="020B0504010101010104" pitchFamily="34" charset="77"/>
              </a:defRPr>
            </a:lvl5pPr>
            <a:lvl6pPr marL="1008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6pPr>
            <a:lvl7pPr marL="1152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7pPr>
            <a:lvl8pPr marL="1296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
                <a:srgbClr val="000000">
                  <a:lumMod val="85000"/>
                  <a:lumOff val="15000"/>
                </a:srgbClr>
              </a:buClr>
              <a:buSzTx/>
              <a:buFont typeface="Arial" panose="020B0604020202020204" pitchFamily="34" charset="0"/>
              <a:buNone/>
              <a:tabLst/>
              <a:defRPr/>
            </a:pPr>
            <a:r>
              <a:rPr kumimoji="0" lang="en-US" sz="650" b="0" i="0" u="none" strike="noStrike" kern="1200" cap="none" spc="0" normalizeH="0" baseline="0" noProof="0" dirty="0">
                <a:ln>
                  <a:noFill/>
                </a:ln>
                <a:solidFill>
                  <a:srgbClr val="625D5B"/>
                </a:solidFill>
                <a:effectLst/>
                <a:uLnTx/>
                <a:uFillTx/>
                <a:latin typeface="Arial" panose="020B0604020202020204" pitchFamily="34" charset="0"/>
                <a:ea typeface="+mn-ea"/>
                <a:cs typeface="Arial" panose="020B0604020202020204" pitchFamily="34" charset="0"/>
              </a:rPr>
              <a:t>2. End markets include aviation, aerospace and defense, building and construction, machinery and other industrials.</a:t>
            </a:r>
          </a:p>
        </p:txBody>
      </p:sp>
      <p:sp>
        <p:nvSpPr>
          <p:cNvPr id="9" name="Text Placeholder 1">
            <a:extLst>
              <a:ext uri="{FF2B5EF4-FFF2-40B4-BE49-F238E27FC236}">
                <a16:creationId xmlns:a16="http://schemas.microsoft.com/office/drawing/2014/main" id="{2D05D291-F9EE-F024-4A9F-0BACD03C0C3E}"/>
              </a:ext>
            </a:extLst>
          </p:cNvPr>
          <p:cNvSpPr txBox="1">
            <a:spLocks/>
          </p:cNvSpPr>
          <p:nvPr/>
        </p:nvSpPr>
        <p:spPr>
          <a:xfrm>
            <a:off x="9648000" y="6289200"/>
            <a:ext cx="1584000" cy="396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200"/>
              </a:spcBef>
              <a:buClr>
                <a:schemeClr val="tx1">
                  <a:lumMod val="85000"/>
                  <a:lumOff val="15000"/>
                </a:schemeClr>
              </a:buClr>
              <a:buFont typeface="Arial" panose="020B0604020202020204" pitchFamily="34" charset="0"/>
              <a:buNone/>
              <a:defRPr lang="en-US" sz="700" kern="1200" spc="-20" baseline="0" noProof="0">
                <a:solidFill>
                  <a:srgbClr val="625D5B"/>
                </a:solidFill>
                <a:latin typeface="+mn-lt"/>
                <a:ea typeface="+mn-ea"/>
                <a:cs typeface="+mn-cs"/>
              </a:defRPr>
            </a:lvl1pPr>
            <a:lvl2pPr marL="432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2pPr>
            <a:lvl3pPr marL="576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3pPr>
            <a:lvl4pPr marL="720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4pPr>
            <a:lvl5pPr marL="864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dirty="0">
                <a:solidFill>
                  <a:schemeClr val="tx1"/>
                </a:solidFill>
                <a:latin typeface="+mn-lt"/>
                <a:ea typeface="+mn-ea"/>
                <a:cs typeface="CircularAutoStore TT" panose="020B0504010101010104" pitchFamily="34" charset="77"/>
              </a:defRPr>
            </a:lvl5pPr>
            <a:lvl6pPr marL="1008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6pPr>
            <a:lvl7pPr marL="1152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7pPr>
            <a:lvl8pPr marL="1296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
                <a:srgbClr val="000000">
                  <a:lumMod val="85000"/>
                  <a:lumOff val="15000"/>
                </a:srgbClr>
              </a:buClr>
              <a:buSzTx/>
              <a:buFont typeface="Arial" panose="020B0604020202020204" pitchFamily="34" charset="0"/>
              <a:buNone/>
              <a:tabLst/>
              <a:defRPr/>
            </a:pPr>
            <a:r>
              <a:rPr kumimoji="0" lang="en-US" sz="650" b="0" i="0" u="none" strike="noStrike" kern="1200" cap="none" spc="0" normalizeH="0" baseline="0" noProof="0">
                <a:ln>
                  <a:noFill/>
                </a:ln>
                <a:solidFill>
                  <a:srgbClr val="625D5B"/>
                </a:solidFill>
                <a:effectLst/>
                <a:uLnTx/>
                <a:uFillTx/>
                <a:latin typeface="Arial" panose="020B0604020202020204" pitchFamily="34" charset="0"/>
                <a:ea typeface="+mn-ea"/>
                <a:cs typeface="Arial" panose="020B0604020202020204" pitchFamily="34" charset="0"/>
              </a:rPr>
              <a:t>3. End markets include toys and games, office supplies, home supplies, generalist retailer, books &amp; media.</a:t>
            </a:r>
          </a:p>
        </p:txBody>
      </p:sp>
      <p:graphicFrame>
        <p:nvGraphicFramePr>
          <p:cNvPr id="14" name="Table 13">
            <a:extLst>
              <a:ext uri="{FF2B5EF4-FFF2-40B4-BE49-F238E27FC236}">
                <a16:creationId xmlns:a16="http://schemas.microsoft.com/office/drawing/2014/main" id="{1B8CC376-3778-78EA-2F0A-9243297EF1AA}"/>
              </a:ext>
            </a:extLst>
          </p:cNvPr>
          <p:cNvGraphicFramePr>
            <a:graphicFrameLocks/>
          </p:cNvGraphicFramePr>
          <p:nvPr>
            <p:extLst>
              <p:ext uri="{D42A27DB-BD31-4B8C-83A1-F6EECF244321}">
                <p14:modId xmlns:p14="http://schemas.microsoft.com/office/powerpoint/2010/main" val="583415261"/>
              </p:ext>
            </p:extLst>
          </p:nvPr>
        </p:nvGraphicFramePr>
        <p:xfrm>
          <a:off x="1044000" y="2199600"/>
          <a:ext cx="10109418" cy="3824519"/>
        </p:xfrm>
        <a:graphic>
          <a:graphicData uri="http://schemas.openxmlformats.org/drawingml/2006/table">
            <a:tbl>
              <a:tblPr firstRow="1" bandRow="1">
                <a:tableStyleId>{5C22544A-7EE6-4342-B048-85BDC9FD1C3A}</a:tableStyleId>
              </a:tblPr>
              <a:tblGrid>
                <a:gridCol w="2180879">
                  <a:extLst>
                    <a:ext uri="{9D8B030D-6E8A-4147-A177-3AD203B41FA5}">
                      <a16:colId xmlns:a16="http://schemas.microsoft.com/office/drawing/2014/main" val="1252329786"/>
                    </a:ext>
                  </a:extLst>
                </a:gridCol>
                <a:gridCol w="1187464">
                  <a:extLst>
                    <a:ext uri="{9D8B030D-6E8A-4147-A177-3AD203B41FA5}">
                      <a16:colId xmlns:a16="http://schemas.microsoft.com/office/drawing/2014/main" val="2470050572"/>
                    </a:ext>
                  </a:extLst>
                </a:gridCol>
                <a:gridCol w="1647371">
                  <a:extLst>
                    <a:ext uri="{9D8B030D-6E8A-4147-A177-3AD203B41FA5}">
                      <a16:colId xmlns:a16="http://schemas.microsoft.com/office/drawing/2014/main" val="2750075733"/>
                    </a:ext>
                  </a:extLst>
                </a:gridCol>
                <a:gridCol w="5093704">
                  <a:extLst>
                    <a:ext uri="{9D8B030D-6E8A-4147-A177-3AD203B41FA5}">
                      <a16:colId xmlns:a16="http://schemas.microsoft.com/office/drawing/2014/main" val="4186266309"/>
                    </a:ext>
                  </a:extLst>
                </a:gridCol>
              </a:tblGrid>
              <a:tr h="401169">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pl-PL" sz="950" b="1" kern="1200" spc="0" baseline="0" noProof="0" dirty="0">
                          <a:solidFill>
                            <a:schemeClr val="tx1"/>
                          </a:solidFill>
                          <a:latin typeface="Arial" panose="020B0604020202020204" pitchFamily="34" charset="0"/>
                          <a:ea typeface="+mn-ea"/>
                          <a:cs typeface="Arial" panose="020B0604020202020204" pitchFamily="34" charset="0"/>
                        </a:rPr>
                        <a:t>Rynki</a:t>
                      </a:r>
                      <a:endParaRPr lang="en-US" sz="950" b="1" kern="1200" spc="0" baseline="0" noProof="0" dirty="0">
                        <a:solidFill>
                          <a:schemeClr val="tx1"/>
                        </a:solidFill>
                        <a:latin typeface="Arial" panose="020B0604020202020204" pitchFamily="34" charset="0"/>
                        <a:ea typeface="+mn-ea"/>
                        <a:cs typeface="Arial" panose="020B0604020202020204" pitchFamily="34" charset="0"/>
                      </a:endParaRPr>
                    </a:p>
                  </a:txBody>
                  <a:tcPr marL="0" marR="0" marT="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0000"/>
                        </a:lnSpc>
                      </a:pPr>
                      <a:r>
                        <a:rPr lang="en-US" sz="950" b="1" spc="0" baseline="0" noProof="0" dirty="0">
                          <a:solidFill>
                            <a:schemeClr val="tx1"/>
                          </a:solidFill>
                          <a:latin typeface="Arial" panose="020B0604020202020204" pitchFamily="34" charset="0"/>
                          <a:cs typeface="Arial" panose="020B0604020202020204" pitchFamily="34" charset="0"/>
                        </a:rPr>
                        <a:t># </a:t>
                      </a:r>
                      <a:r>
                        <a:rPr lang="pl-PL" sz="950" b="1" spc="0" baseline="0" noProof="0" dirty="0">
                          <a:solidFill>
                            <a:schemeClr val="tx1"/>
                          </a:solidFill>
                          <a:latin typeface="Arial" panose="020B0604020202020204" pitchFamily="34" charset="0"/>
                          <a:cs typeface="Arial" panose="020B0604020202020204" pitchFamily="34" charset="0"/>
                        </a:rPr>
                        <a:t>systemy</a:t>
                      </a:r>
                      <a:r>
                        <a:rPr lang="en-US" sz="950" b="1" spc="0" baseline="30000" noProof="0" dirty="0">
                          <a:solidFill>
                            <a:schemeClr val="tx1"/>
                          </a:solidFill>
                          <a:latin typeface="Arial" panose="020B0604020202020204" pitchFamily="34" charset="0"/>
                          <a:cs typeface="Arial" panose="020B0604020202020204" pitchFamily="34" charset="0"/>
                        </a:rPr>
                        <a:t>1</a:t>
                      </a:r>
                    </a:p>
                  </a:txBody>
                  <a:tcPr marR="0" marT="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0000"/>
                        </a:lnSpc>
                      </a:pPr>
                      <a:r>
                        <a:rPr lang="pl-PL" sz="950" b="1" spc="0" baseline="0" noProof="0" dirty="0">
                          <a:solidFill>
                            <a:schemeClr val="tx1"/>
                          </a:solidFill>
                          <a:latin typeface="Arial" panose="020B0604020202020204" pitchFamily="34" charset="0"/>
                          <a:cs typeface="Arial" panose="020B0604020202020204" pitchFamily="34" charset="0"/>
                        </a:rPr>
                        <a:t>Udział w przychodach </a:t>
                      </a:r>
                    </a:p>
                    <a:p>
                      <a:pPr algn="ctr">
                        <a:lnSpc>
                          <a:spcPct val="110000"/>
                        </a:lnSpc>
                      </a:pPr>
                      <a:r>
                        <a:rPr lang="pl-PL" sz="950" b="1" spc="0" baseline="0" noProof="0" dirty="0">
                          <a:solidFill>
                            <a:schemeClr val="tx1"/>
                          </a:solidFill>
                          <a:latin typeface="Arial" panose="020B0604020202020204" pitchFamily="34" charset="0"/>
                          <a:cs typeface="Arial" panose="020B0604020202020204" pitchFamily="34" charset="0"/>
                        </a:rPr>
                        <a:t>w 2024 r.</a:t>
                      </a:r>
                      <a:endParaRPr lang="en-US" sz="950" b="1" spc="0" baseline="0" noProof="0" dirty="0">
                        <a:solidFill>
                          <a:schemeClr val="tx1"/>
                        </a:solidFill>
                        <a:latin typeface="Arial" panose="020B0604020202020204" pitchFamily="34" charset="0"/>
                        <a:cs typeface="Arial" panose="020B0604020202020204" pitchFamily="34" charset="0"/>
                      </a:endParaRPr>
                    </a:p>
                  </a:txBody>
                  <a:tcPr marL="0" marR="72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0000"/>
                        </a:lnSpc>
                      </a:pPr>
                      <a:r>
                        <a:rPr lang="pl-PL" sz="950" b="1" spc="0" baseline="0" noProof="0" dirty="0">
                          <a:solidFill>
                            <a:schemeClr val="tx1"/>
                          </a:solidFill>
                          <a:latin typeface="Arial" panose="020B0604020202020204" pitchFamily="34" charset="0"/>
                          <a:cs typeface="Arial" panose="020B0604020202020204" pitchFamily="34" charset="0"/>
                        </a:rPr>
                        <a:t>Wybrani klienci z segmentu </a:t>
                      </a:r>
                      <a:r>
                        <a:rPr lang="pl-PL" sz="950" b="1" spc="0" baseline="0" noProof="0" dirty="0" err="1">
                          <a:solidFill>
                            <a:schemeClr val="tx1"/>
                          </a:solidFill>
                          <a:latin typeface="Arial" panose="020B0604020202020204" pitchFamily="34" charset="0"/>
                          <a:cs typeface="Arial" panose="020B0604020202020204" pitchFamily="34" charset="0"/>
                        </a:rPr>
                        <a:t>blue</a:t>
                      </a:r>
                      <a:r>
                        <a:rPr lang="pl-PL" sz="950" b="1" spc="0" baseline="0" noProof="0" dirty="0">
                          <a:solidFill>
                            <a:schemeClr val="tx1"/>
                          </a:solidFill>
                          <a:latin typeface="Arial" panose="020B0604020202020204" pitchFamily="34" charset="0"/>
                          <a:cs typeface="Arial" panose="020B0604020202020204" pitchFamily="34" charset="0"/>
                        </a:rPr>
                        <a:t> chip</a:t>
                      </a:r>
                      <a:endParaRPr lang="en-US" sz="950" b="1" spc="0" baseline="0" noProof="0" dirty="0">
                        <a:solidFill>
                          <a:schemeClr val="tx1"/>
                        </a:solidFill>
                        <a:latin typeface="Arial" panose="020B0604020202020204" pitchFamily="34" charset="0"/>
                        <a:cs typeface="Arial" panose="020B0604020202020204" pitchFamily="34" charset="0"/>
                      </a:endParaRPr>
                    </a:p>
                  </a:txBody>
                  <a:tcPr marL="144000" marR="72000" marT="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7401803"/>
                  </a:ext>
                </a:extLst>
              </a:tr>
              <a:tr h="342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50" kern="1200" spc="-20" baseline="0" noProof="0" dirty="0" err="1">
                          <a:solidFill>
                            <a:srgbClr val="000000"/>
                          </a:solidFill>
                          <a:latin typeface="Arial" panose="020B0604020202020204" pitchFamily="34" charset="0"/>
                          <a:cs typeface="Arial" panose="020B0604020202020204" pitchFamily="34" charset="0"/>
                        </a:rPr>
                        <a:t>Fashion</a:t>
                      </a:r>
                      <a:r>
                        <a:rPr lang="en-US" sz="1050" kern="1200" spc="-20" baseline="0" noProof="0" dirty="0">
                          <a:solidFill>
                            <a:srgbClr val="000000"/>
                          </a:solidFill>
                          <a:latin typeface="Arial" panose="020B0604020202020204" pitchFamily="34" charset="0"/>
                          <a:cs typeface="Arial" panose="020B0604020202020204" pitchFamily="34" charset="0"/>
                        </a:rPr>
                        <a:t> / </a:t>
                      </a:r>
                      <a:br>
                        <a:rPr lang="en-US" sz="1050" kern="1200" spc="-20" baseline="0" noProof="0" dirty="0">
                          <a:solidFill>
                            <a:srgbClr val="000000"/>
                          </a:solidFill>
                          <a:latin typeface="Arial" panose="020B0604020202020204" pitchFamily="34" charset="0"/>
                          <a:cs typeface="Arial" panose="020B0604020202020204" pitchFamily="34" charset="0"/>
                        </a:rPr>
                      </a:br>
                      <a:r>
                        <a:rPr lang="pl-PL" sz="1050" kern="1200" spc="-20" baseline="0" noProof="0" dirty="0">
                          <a:solidFill>
                            <a:srgbClr val="000000"/>
                          </a:solidFill>
                          <a:latin typeface="Arial" panose="020B0604020202020204" pitchFamily="34" charset="0"/>
                          <a:cs typeface="Arial" panose="020B0604020202020204" pitchFamily="34" charset="0"/>
                        </a:rPr>
                        <a:t>Sport</a:t>
                      </a:r>
                      <a:endParaRPr lang="en-US" sz="1050" kern="1200" spc="-20" baseline="0" noProof="0" dirty="0">
                        <a:solidFill>
                          <a:srgbClr val="000000"/>
                        </a:solidFill>
                        <a:latin typeface="Arial" panose="020B0604020202020204" pitchFamily="34" charset="0"/>
                        <a:cs typeface="Arial" panose="020B0604020202020204" pitchFamily="34" charset="0"/>
                      </a:endParaRPr>
                    </a:p>
                  </a:txBody>
                  <a:tcPr marL="548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lvl="0" indent="0" algn="ctr" defTabSz="914400" rtl="0" eaLnBrk="1" fontAlgn="auto" latinLnBrk="0" hangingPunct="1">
                        <a:lnSpc>
                          <a:spcPct val="83000"/>
                        </a:lnSpc>
                        <a:spcBef>
                          <a:spcPts val="0"/>
                        </a:spcBef>
                        <a:spcAft>
                          <a:spcPts val="0"/>
                        </a:spcAft>
                        <a:buClrTx/>
                        <a:buSzTx/>
                        <a:buFontTx/>
                        <a:buNone/>
                        <a:tabLst>
                          <a:tab pos="525399" algn="l"/>
                        </a:tabLst>
                        <a:defRPr/>
                      </a:pPr>
                      <a:r>
                        <a:rPr kumimoji="0" lang="en-US" sz="105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250</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ctr" defTabSz="914400" rtl="0" eaLnBrk="1" latinLnBrk="0" hangingPunct="1">
                        <a:lnSpc>
                          <a:spcPct val="83000"/>
                        </a:lnSpc>
                        <a:tabLst>
                          <a:tab pos="451358" algn="l"/>
                        </a:tabLst>
                      </a:pPr>
                      <a:r>
                        <a:rPr lang="en-US" sz="1050" kern="1200" spc="-20" baseline="0" noProof="0">
                          <a:solidFill>
                            <a:srgbClr val="000000"/>
                          </a:solidFill>
                          <a:latin typeface="Arial" panose="020B0604020202020204" pitchFamily="34" charset="0"/>
                          <a:ea typeface="+mn-ea"/>
                          <a:cs typeface="Arial" panose="020B060402020202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l" defTabSz="914400" rtl="0" eaLnBrk="1" latinLnBrk="0" hangingPunct="1">
                        <a:lnSpc>
                          <a:spcPct val="83000"/>
                        </a:lnSpc>
                        <a:tabLst>
                          <a:tab pos="377317" algn="l"/>
                        </a:tabLst>
                      </a:pPr>
                      <a:endParaRPr lang="en-US" sz="1200" kern="1200" spc="-20" baseline="0" noProof="0">
                        <a:solidFill>
                          <a:srgbClr val="000000"/>
                        </a:solidFill>
                        <a:latin typeface="+mn-lt"/>
                        <a:ea typeface="+mn-ea"/>
                        <a:cs typeface="+mn-cs"/>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1737433"/>
                  </a:ext>
                </a:extLst>
              </a:tr>
              <a:tr h="342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50" kern="1200" spc="-20" baseline="0" noProof="0" dirty="0">
                          <a:solidFill>
                            <a:srgbClr val="000000"/>
                          </a:solidFill>
                          <a:latin typeface="Arial" panose="020B0604020202020204" pitchFamily="34" charset="0"/>
                          <a:ea typeface="Arial"/>
                          <a:cs typeface="Arial" panose="020B0604020202020204" pitchFamily="34" charset="0"/>
                        </a:rPr>
                        <a:t>Przemysł</a:t>
                      </a:r>
                      <a:r>
                        <a:rPr lang="en-US" sz="1050" kern="1200" spc="-20" baseline="30000" noProof="0" dirty="0">
                          <a:solidFill>
                            <a:srgbClr val="000000"/>
                          </a:solidFill>
                          <a:latin typeface="Arial" panose="020B0604020202020204" pitchFamily="34" charset="0"/>
                          <a:ea typeface="Arial"/>
                          <a:cs typeface="Arial" panose="020B0604020202020204" pitchFamily="34" charset="0"/>
                        </a:rPr>
                        <a:t>2</a:t>
                      </a:r>
                    </a:p>
                  </a:txBody>
                  <a:tcPr marL="548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lvl="0" indent="0" algn="ctr" defTabSz="914400" rtl="0" eaLnBrk="1" fontAlgn="auto" latinLnBrk="0" hangingPunct="1">
                        <a:lnSpc>
                          <a:spcPct val="83000"/>
                        </a:lnSpc>
                        <a:spcBef>
                          <a:spcPts val="0"/>
                        </a:spcBef>
                        <a:spcAft>
                          <a:spcPts val="0"/>
                        </a:spcAft>
                        <a:buClrTx/>
                        <a:buSzTx/>
                        <a:buFontTx/>
                        <a:buNone/>
                        <a:tabLst>
                          <a:tab pos="525399" algn="l"/>
                        </a:tabLst>
                        <a:defRPr/>
                      </a:pPr>
                      <a:r>
                        <a:rPr kumimoji="0" lang="en-US" sz="105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540</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ctr" defTabSz="914400" rtl="0" eaLnBrk="1" latinLnBrk="0" hangingPunct="1">
                        <a:lnSpc>
                          <a:spcPct val="83000"/>
                        </a:lnSpc>
                        <a:tabLst>
                          <a:tab pos="525399" algn="l"/>
                        </a:tabLst>
                      </a:pPr>
                      <a:r>
                        <a:rPr lang="en-US" sz="1050" kern="1200" spc="-20" baseline="0" noProof="0">
                          <a:solidFill>
                            <a:srgbClr val="000000"/>
                          </a:solidFill>
                          <a:latin typeface="Arial" panose="020B0604020202020204" pitchFamily="34" charset="0"/>
                          <a:ea typeface="+mn-ea"/>
                          <a:cs typeface="Arial" panose="020B0604020202020204" pitchFamily="34" charset="0"/>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l" defTabSz="914400" rtl="0" eaLnBrk="1" latinLnBrk="0" hangingPunct="1">
                        <a:lnSpc>
                          <a:spcPct val="83000"/>
                        </a:lnSpc>
                        <a:tabLst>
                          <a:tab pos="451358" algn="l"/>
                        </a:tabLst>
                      </a:pPr>
                      <a:endParaRPr lang="en-US" sz="1200" kern="1200" spc="-20" baseline="0" noProof="0">
                        <a:solidFill>
                          <a:srgbClr val="000000"/>
                        </a:solidFill>
                        <a:latin typeface="+mn-lt"/>
                        <a:ea typeface="+mn-ea"/>
                        <a:cs typeface="+mn-cs"/>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651707"/>
                  </a:ext>
                </a:extLst>
              </a:tr>
              <a:tr h="342335">
                <a:tc>
                  <a:txBody>
                    <a:bodyPr/>
                    <a:lstStyle/>
                    <a:p>
                      <a:r>
                        <a:rPr lang="en-US" sz="1050" noProof="0" dirty="0">
                          <a:latin typeface="Arial" panose="020B0604020202020204" pitchFamily="34" charset="0"/>
                          <a:cs typeface="Arial" panose="020B0604020202020204" pitchFamily="34" charset="0"/>
                        </a:rPr>
                        <a:t>3PL</a:t>
                      </a:r>
                      <a:endParaRPr lang="en-US" sz="1050" baseline="30000" noProof="0" dirty="0">
                        <a:latin typeface="Arial" panose="020B0604020202020204" pitchFamily="34" charset="0"/>
                        <a:cs typeface="Arial" panose="020B0604020202020204" pitchFamily="34" charset="0"/>
                      </a:endParaRPr>
                    </a:p>
                  </a:txBody>
                  <a:tcPr marL="548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lvl="0" indent="0" algn="ctr" defTabSz="914400" rtl="0" eaLnBrk="1" fontAlgn="auto" latinLnBrk="0" hangingPunct="1">
                        <a:lnSpc>
                          <a:spcPct val="83000"/>
                        </a:lnSpc>
                        <a:spcBef>
                          <a:spcPts val="0"/>
                        </a:spcBef>
                        <a:spcAft>
                          <a:spcPts val="0"/>
                        </a:spcAft>
                        <a:buClrTx/>
                        <a:buSzTx/>
                        <a:buFontTx/>
                        <a:buNone/>
                        <a:tabLst>
                          <a:tab pos="525399" algn="l"/>
                        </a:tabLst>
                        <a:defRPr/>
                      </a:pPr>
                      <a:r>
                        <a:rPr kumimoji="0" lang="en-US" sz="105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200</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ctr" defTabSz="914400" rtl="0" eaLnBrk="1" latinLnBrk="0" hangingPunct="1">
                        <a:lnSpc>
                          <a:spcPct val="83000"/>
                        </a:lnSpc>
                        <a:tabLst>
                          <a:tab pos="451358" algn="l"/>
                        </a:tabLst>
                      </a:pPr>
                      <a:r>
                        <a:rPr lang="en-US" sz="1050" kern="1200" spc="-20" baseline="0" noProof="0">
                          <a:solidFill>
                            <a:srgbClr val="000000"/>
                          </a:solidFill>
                          <a:latin typeface="Arial" panose="020B0604020202020204" pitchFamily="34" charset="0"/>
                          <a:ea typeface="+mn-ea"/>
                          <a:cs typeface="Arial" panose="020B0604020202020204" pitchFamily="34" charset="0"/>
                        </a:rPr>
                        <a:t>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l" defTabSz="914400" rtl="0" eaLnBrk="1" latinLnBrk="0" hangingPunct="1">
                        <a:lnSpc>
                          <a:spcPct val="83000"/>
                        </a:lnSpc>
                        <a:tabLst>
                          <a:tab pos="451358" algn="l"/>
                        </a:tabLst>
                      </a:pPr>
                      <a:endParaRPr lang="en-US" sz="1200" kern="1200" spc="-20" baseline="0" noProof="0">
                        <a:solidFill>
                          <a:srgbClr val="000000"/>
                        </a:solidFill>
                        <a:latin typeface="+mn-lt"/>
                        <a:ea typeface="+mn-ea"/>
                        <a:cs typeface="+mn-cs"/>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7077841"/>
                  </a:ext>
                </a:extLst>
              </a:tr>
              <a:tr h="342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50" kern="1200" spc="-20" baseline="0" noProof="0" dirty="0">
                          <a:solidFill>
                            <a:srgbClr val="000000"/>
                          </a:solidFill>
                          <a:latin typeface="Arial" panose="020B0604020202020204" pitchFamily="34" charset="0"/>
                          <a:ea typeface="Arial"/>
                          <a:cs typeface="Arial" panose="020B0604020202020204" pitchFamily="34" charset="0"/>
                        </a:rPr>
                        <a:t>Pozostały handel detaliczny</a:t>
                      </a:r>
                      <a:r>
                        <a:rPr lang="en-US" sz="1050" kern="1200" spc="-20" baseline="30000" noProof="0" dirty="0">
                          <a:solidFill>
                            <a:srgbClr val="000000"/>
                          </a:solidFill>
                          <a:latin typeface="Arial" panose="020B0604020202020204" pitchFamily="34" charset="0"/>
                          <a:ea typeface="Arial"/>
                          <a:cs typeface="Arial" panose="020B0604020202020204" pitchFamily="34" charset="0"/>
                        </a:rPr>
                        <a:t>3</a:t>
                      </a:r>
                    </a:p>
                  </a:txBody>
                  <a:tcPr marL="548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lvl="0" indent="0" algn="ctr" defTabSz="914400" rtl="0" eaLnBrk="1" fontAlgn="auto" latinLnBrk="0" hangingPunct="1">
                        <a:lnSpc>
                          <a:spcPct val="83000"/>
                        </a:lnSpc>
                        <a:spcBef>
                          <a:spcPts val="0"/>
                        </a:spcBef>
                        <a:spcAft>
                          <a:spcPts val="0"/>
                        </a:spcAft>
                        <a:buClrTx/>
                        <a:buSzTx/>
                        <a:buFontTx/>
                        <a:buNone/>
                        <a:tabLst>
                          <a:tab pos="525399" algn="l"/>
                        </a:tabLst>
                        <a:defRPr/>
                      </a:pPr>
                      <a:r>
                        <a:rPr kumimoji="0" lang="en-US" sz="105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170</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ctr" defTabSz="914400" rtl="0" eaLnBrk="1" latinLnBrk="0" hangingPunct="1">
                        <a:lnSpc>
                          <a:spcPct val="83000"/>
                        </a:lnSpc>
                        <a:tabLst>
                          <a:tab pos="451358" algn="l"/>
                        </a:tabLst>
                      </a:pPr>
                      <a:r>
                        <a:rPr lang="en-US" sz="1050" kern="1200" spc="-20" baseline="0" noProof="0">
                          <a:solidFill>
                            <a:srgbClr val="000000"/>
                          </a:solidFill>
                          <a:latin typeface="Arial" panose="020B0604020202020204" pitchFamily="34" charset="0"/>
                          <a:ea typeface="+mn-ea"/>
                          <a:cs typeface="Arial" panose="020B0604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l" defTabSz="914400" rtl="0" eaLnBrk="1" latinLnBrk="0" hangingPunct="1">
                        <a:lnSpc>
                          <a:spcPct val="83000"/>
                        </a:lnSpc>
                        <a:tabLst>
                          <a:tab pos="377317" algn="l"/>
                        </a:tabLst>
                      </a:pPr>
                      <a:endParaRPr lang="en-US" sz="1200" kern="1200" spc="-20" baseline="0" noProof="0">
                        <a:solidFill>
                          <a:srgbClr val="000000"/>
                        </a:solidFill>
                        <a:latin typeface="+mn-lt"/>
                        <a:ea typeface="+mn-ea"/>
                        <a:cs typeface="+mn-cs"/>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8567868"/>
                  </a:ext>
                </a:extLst>
              </a:tr>
              <a:tr h="342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50" kern="1200" spc="-20" baseline="0" noProof="0" dirty="0">
                          <a:solidFill>
                            <a:srgbClr val="000000"/>
                          </a:solidFill>
                          <a:latin typeface="Arial" panose="020B0604020202020204" pitchFamily="34" charset="0"/>
                          <a:ea typeface="Arial"/>
                          <a:cs typeface="Arial" panose="020B0604020202020204" pitchFamily="34" charset="0"/>
                        </a:rPr>
                        <a:t>Spożywcza</a:t>
                      </a:r>
                      <a:endParaRPr lang="en-US" sz="1050" kern="1200" spc="-20" baseline="0" noProof="0" dirty="0">
                        <a:solidFill>
                          <a:srgbClr val="000000"/>
                        </a:solidFill>
                        <a:latin typeface="Arial" panose="020B0604020202020204" pitchFamily="34" charset="0"/>
                        <a:ea typeface="Arial"/>
                        <a:cs typeface="Arial" panose="020B0604020202020204" pitchFamily="34" charset="0"/>
                      </a:endParaRPr>
                    </a:p>
                  </a:txBody>
                  <a:tcPr marL="548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lvl="0" indent="0" algn="ctr" defTabSz="914400" rtl="0" eaLnBrk="1" fontAlgn="auto" latinLnBrk="0" hangingPunct="1">
                        <a:lnSpc>
                          <a:spcPct val="83000"/>
                        </a:lnSpc>
                        <a:spcBef>
                          <a:spcPts val="0"/>
                        </a:spcBef>
                        <a:spcAft>
                          <a:spcPts val="0"/>
                        </a:spcAft>
                        <a:buClrTx/>
                        <a:buSzTx/>
                        <a:buFontTx/>
                        <a:buNone/>
                        <a:tabLst>
                          <a:tab pos="525399" algn="l"/>
                        </a:tabLst>
                        <a:defRPr/>
                      </a:pPr>
                      <a:r>
                        <a:rPr kumimoji="0" lang="en-US" sz="105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150</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ctr" defTabSz="914400" rtl="0" eaLnBrk="1" latinLnBrk="0" hangingPunct="1">
                        <a:lnSpc>
                          <a:spcPct val="83000"/>
                        </a:lnSpc>
                        <a:tabLst>
                          <a:tab pos="525399" algn="l"/>
                        </a:tabLst>
                      </a:pPr>
                      <a:r>
                        <a:rPr lang="en-US" sz="1050" kern="1200" spc="-20" baseline="0" noProof="0">
                          <a:solidFill>
                            <a:srgbClr val="000000"/>
                          </a:solidFill>
                          <a:latin typeface="Arial" panose="020B0604020202020204" pitchFamily="34" charset="0"/>
                          <a:ea typeface="+mn-ea"/>
                          <a:cs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l" defTabSz="914400" rtl="0" eaLnBrk="1" latinLnBrk="0" hangingPunct="1">
                        <a:lnSpc>
                          <a:spcPct val="83000"/>
                        </a:lnSpc>
                        <a:tabLst>
                          <a:tab pos="451358" algn="l"/>
                        </a:tabLst>
                      </a:pPr>
                      <a:endParaRPr lang="en-US" sz="1200" kern="1200" spc="-20" baseline="0" noProof="0">
                        <a:solidFill>
                          <a:srgbClr val="000000"/>
                        </a:solidFill>
                        <a:latin typeface="+mn-lt"/>
                        <a:ea typeface="+mn-ea"/>
                        <a:cs typeface="+mn-cs"/>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7010393"/>
                  </a:ext>
                </a:extLst>
              </a:tr>
              <a:tr h="342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50" kern="1200" spc="-20" baseline="0" noProof="0" dirty="0">
                          <a:solidFill>
                            <a:srgbClr val="000000"/>
                          </a:solidFill>
                          <a:latin typeface="Arial" panose="020B0604020202020204" pitchFamily="34" charset="0"/>
                          <a:ea typeface="Arial"/>
                          <a:cs typeface="Arial" panose="020B0604020202020204" pitchFamily="34" charset="0"/>
                        </a:rPr>
                        <a:t>Motoryzacja</a:t>
                      </a:r>
                      <a:endParaRPr lang="en-US" sz="1050" kern="1200" spc="-20" baseline="0" noProof="0" dirty="0">
                        <a:solidFill>
                          <a:srgbClr val="000000"/>
                        </a:solidFill>
                        <a:latin typeface="Arial" panose="020B0604020202020204" pitchFamily="34" charset="0"/>
                        <a:ea typeface="Arial"/>
                        <a:cs typeface="Arial" panose="020B0604020202020204" pitchFamily="34" charset="0"/>
                      </a:endParaRPr>
                    </a:p>
                  </a:txBody>
                  <a:tcPr marL="548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lvl="0" indent="0" algn="ctr" defTabSz="914400" rtl="0" eaLnBrk="1" fontAlgn="auto" latinLnBrk="0" hangingPunct="1">
                        <a:lnSpc>
                          <a:spcPct val="83000"/>
                        </a:lnSpc>
                        <a:spcBef>
                          <a:spcPts val="0"/>
                        </a:spcBef>
                        <a:spcAft>
                          <a:spcPts val="0"/>
                        </a:spcAft>
                        <a:buClrTx/>
                        <a:buSzTx/>
                        <a:buFontTx/>
                        <a:buNone/>
                        <a:tabLst>
                          <a:tab pos="525399" algn="l"/>
                        </a:tabLst>
                        <a:defRPr/>
                      </a:pPr>
                      <a:r>
                        <a:rPr kumimoji="0" lang="en-US" sz="105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140</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ctr" defTabSz="914400" rtl="0" eaLnBrk="1" latinLnBrk="0" hangingPunct="1">
                        <a:lnSpc>
                          <a:spcPct val="83000"/>
                        </a:lnSpc>
                        <a:tabLst>
                          <a:tab pos="451358" algn="l"/>
                        </a:tabLst>
                      </a:pPr>
                      <a:r>
                        <a:rPr lang="en-US" sz="1050" kern="1200" spc="-20" baseline="0" noProof="0">
                          <a:solidFill>
                            <a:srgbClr val="000000"/>
                          </a:solidFill>
                          <a:latin typeface="Arial" panose="020B0604020202020204" pitchFamily="34" charset="0"/>
                          <a:ea typeface="+mn-ea"/>
                          <a:cs typeface="Arial" panose="020B060402020202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l" defTabSz="914400" rtl="0" eaLnBrk="1" latinLnBrk="0" hangingPunct="1">
                        <a:lnSpc>
                          <a:spcPct val="83000"/>
                        </a:lnSpc>
                        <a:tabLst>
                          <a:tab pos="451358" algn="l"/>
                        </a:tabLst>
                      </a:pPr>
                      <a:endParaRPr lang="en-US" sz="1200" kern="1200" spc="-20" baseline="0" noProof="0">
                        <a:solidFill>
                          <a:srgbClr val="000000"/>
                        </a:solidFill>
                        <a:latin typeface="+mn-lt"/>
                        <a:ea typeface="+mn-ea"/>
                        <a:cs typeface="+mn-cs"/>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9760971"/>
                  </a:ext>
                </a:extLst>
              </a:tr>
              <a:tr h="342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50" kern="1200" spc="-20" baseline="0" noProof="0" dirty="0">
                          <a:solidFill>
                            <a:srgbClr val="000000"/>
                          </a:solidFill>
                          <a:latin typeface="Arial" panose="020B0604020202020204" pitchFamily="34" charset="0"/>
                          <a:ea typeface="Arial"/>
                          <a:cs typeface="Arial" panose="020B0604020202020204" pitchFamily="34" charset="0"/>
                        </a:rPr>
                        <a:t>Zdrowie</a:t>
                      </a:r>
                      <a:endParaRPr lang="en-US" sz="1050" kern="1200" spc="-20" baseline="0" noProof="0" dirty="0">
                        <a:solidFill>
                          <a:srgbClr val="000000"/>
                        </a:solidFill>
                        <a:latin typeface="Arial" panose="020B0604020202020204" pitchFamily="34" charset="0"/>
                        <a:ea typeface="Arial"/>
                        <a:cs typeface="Arial" panose="020B0604020202020204" pitchFamily="34" charset="0"/>
                      </a:endParaRPr>
                    </a:p>
                  </a:txBody>
                  <a:tcPr marL="548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lvl="0" indent="0" algn="ctr" defTabSz="914400" rtl="0" eaLnBrk="1" fontAlgn="auto" latinLnBrk="0" hangingPunct="1">
                        <a:lnSpc>
                          <a:spcPct val="83000"/>
                        </a:lnSpc>
                        <a:spcBef>
                          <a:spcPts val="0"/>
                        </a:spcBef>
                        <a:spcAft>
                          <a:spcPts val="0"/>
                        </a:spcAft>
                        <a:buClrTx/>
                        <a:buSzTx/>
                        <a:buFontTx/>
                        <a:buNone/>
                        <a:tabLst>
                          <a:tab pos="525399" algn="l"/>
                        </a:tabLst>
                        <a:defRPr/>
                      </a:pPr>
                      <a:r>
                        <a:rPr kumimoji="0" lang="en-US" sz="105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150</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ctr" defTabSz="914400" rtl="0" eaLnBrk="1" latinLnBrk="0" hangingPunct="1">
                        <a:lnSpc>
                          <a:spcPct val="83000"/>
                        </a:lnSpc>
                        <a:tabLst>
                          <a:tab pos="451358" algn="l"/>
                        </a:tabLst>
                      </a:pPr>
                      <a:r>
                        <a:rPr lang="en-US" sz="1050" kern="1200" spc="-20" baseline="0" noProof="0">
                          <a:solidFill>
                            <a:srgbClr val="000000"/>
                          </a:solidFill>
                          <a:latin typeface="Arial" panose="020B0604020202020204" pitchFamily="34" charset="0"/>
                          <a:ea typeface="+mn-ea"/>
                          <a:cs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l" defTabSz="914400" rtl="0" eaLnBrk="1" latinLnBrk="0" hangingPunct="1">
                        <a:lnSpc>
                          <a:spcPct val="83000"/>
                        </a:lnSpc>
                        <a:tabLst>
                          <a:tab pos="377317" algn="l"/>
                        </a:tabLst>
                      </a:pPr>
                      <a:endParaRPr lang="en-US" sz="1200" kern="1200" spc="-20" baseline="0" noProof="0">
                        <a:solidFill>
                          <a:srgbClr val="000000"/>
                        </a:solidFill>
                        <a:latin typeface="+mn-lt"/>
                        <a:ea typeface="+mn-ea"/>
                        <a:cs typeface="+mn-cs"/>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8592751"/>
                  </a:ext>
                </a:extLst>
              </a:tr>
              <a:tr h="342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50" kern="1200" spc="-20" baseline="0" noProof="0" dirty="0">
                          <a:solidFill>
                            <a:srgbClr val="000000"/>
                          </a:solidFill>
                          <a:latin typeface="Arial" panose="020B0604020202020204" pitchFamily="34" charset="0"/>
                          <a:ea typeface="Arial"/>
                          <a:cs typeface="Arial" panose="020B0604020202020204" pitchFamily="34" charset="0"/>
                        </a:rPr>
                        <a:t>Branża luksusowa</a:t>
                      </a:r>
                      <a:r>
                        <a:rPr lang="en-US" sz="1050" kern="1200" spc="-20" baseline="0" noProof="0" dirty="0">
                          <a:solidFill>
                            <a:srgbClr val="000000"/>
                          </a:solidFill>
                          <a:latin typeface="Arial" panose="020B0604020202020204" pitchFamily="34" charset="0"/>
                          <a:ea typeface="Arial"/>
                          <a:cs typeface="Arial" panose="020B0604020202020204" pitchFamily="34" charset="0"/>
                        </a:rPr>
                        <a:t> </a:t>
                      </a:r>
                    </a:p>
                  </a:txBody>
                  <a:tcPr marL="548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lvl="0" indent="0" algn="ctr" defTabSz="914400" rtl="0" eaLnBrk="1" fontAlgn="auto" latinLnBrk="0" hangingPunct="1">
                        <a:lnSpc>
                          <a:spcPct val="83000"/>
                        </a:lnSpc>
                        <a:spcBef>
                          <a:spcPts val="0"/>
                        </a:spcBef>
                        <a:spcAft>
                          <a:spcPts val="0"/>
                        </a:spcAft>
                        <a:buClrTx/>
                        <a:buSzTx/>
                        <a:buFontTx/>
                        <a:buNone/>
                        <a:tabLst>
                          <a:tab pos="525399" algn="l"/>
                        </a:tabLst>
                        <a:defRPr/>
                      </a:pPr>
                      <a:r>
                        <a:rPr kumimoji="0" lang="en-US" sz="1050" b="0" i="0" u="none" strike="noStrike" kern="1200" cap="none" spc="-2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40</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ctr" defTabSz="914400" rtl="0" eaLnBrk="1" latinLnBrk="0" hangingPunct="1">
                        <a:lnSpc>
                          <a:spcPct val="83000"/>
                        </a:lnSpc>
                        <a:tabLst>
                          <a:tab pos="577088" algn="l"/>
                        </a:tabLst>
                      </a:pPr>
                      <a:r>
                        <a:rPr lang="en-US" sz="1050" kern="1200" spc="-20" baseline="0" noProof="0">
                          <a:solidFill>
                            <a:srgbClr val="000000"/>
                          </a:solidFill>
                          <a:latin typeface="Arial" panose="020B0604020202020204" pitchFamily="34" charset="0"/>
                          <a:ea typeface="+mn-ea"/>
                          <a:cs typeface="Arial" panose="020B0604020202020204" pitchFamily="34" charset="0"/>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l" defTabSz="914400" rtl="0" eaLnBrk="1" latinLnBrk="0" hangingPunct="1">
                        <a:lnSpc>
                          <a:spcPct val="83000"/>
                        </a:lnSpc>
                        <a:tabLst>
                          <a:tab pos="525399" algn="l"/>
                        </a:tabLst>
                      </a:pPr>
                      <a:endParaRPr lang="en-US" sz="1200" kern="1200" spc="-20" baseline="0" noProof="0">
                        <a:solidFill>
                          <a:srgbClr val="000000"/>
                        </a:solidFill>
                        <a:latin typeface="+mn-lt"/>
                        <a:ea typeface="+mn-ea"/>
                        <a:cs typeface="+mn-cs"/>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663965"/>
                  </a:ext>
                </a:extLst>
              </a:tr>
              <a:tr h="342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50" kern="1200" spc="-20" baseline="0" noProof="0" dirty="0">
                          <a:solidFill>
                            <a:srgbClr val="000000"/>
                          </a:solidFill>
                          <a:latin typeface="Arial" panose="020B0604020202020204" pitchFamily="34" charset="0"/>
                          <a:ea typeface="Arial"/>
                          <a:cs typeface="Arial" panose="020B0604020202020204" pitchFamily="34" charset="0"/>
                        </a:rPr>
                        <a:t>Elektronika użytkowa</a:t>
                      </a:r>
                      <a:endParaRPr lang="en-US" sz="1050" kern="1200" spc="-20" baseline="0" noProof="0" dirty="0">
                        <a:solidFill>
                          <a:srgbClr val="000000"/>
                        </a:solidFill>
                        <a:latin typeface="Arial" panose="020B0604020202020204" pitchFamily="34" charset="0"/>
                        <a:ea typeface="Arial"/>
                        <a:cs typeface="Arial" panose="020B0604020202020204" pitchFamily="34" charset="0"/>
                      </a:endParaRPr>
                    </a:p>
                  </a:txBody>
                  <a:tcPr marL="548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ctr" defTabSz="914400" rtl="0" eaLnBrk="1" latinLnBrk="0" hangingPunct="1">
                        <a:lnSpc>
                          <a:spcPct val="83000"/>
                        </a:lnSpc>
                        <a:tabLst>
                          <a:tab pos="525399" algn="l"/>
                        </a:tabLst>
                      </a:pPr>
                      <a:r>
                        <a:rPr lang="en-US" sz="1050" kern="1200" spc="-20" baseline="0" noProof="0">
                          <a:solidFill>
                            <a:srgbClr val="000000"/>
                          </a:solidFill>
                          <a:latin typeface="Arial" panose="020B0604020202020204" pitchFamily="34" charset="0"/>
                          <a:ea typeface="+mn-ea"/>
                          <a:cs typeface="Arial" panose="020B0604020202020204" pitchFamily="34" charset="0"/>
                        </a:rPr>
                        <a:t>~ 60</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ctr" defTabSz="914400" rtl="0" eaLnBrk="1" latinLnBrk="0" hangingPunct="1">
                        <a:lnSpc>
                          <a:spcPct val="83000"/>
                        </a:lnSpc>
                        <a:tabLst>
                          <a:tab pos="525399" algn="l"/>
                        </a:tabLst>
                      </a:pPr>
                      <a:r>
                        <a:rPr lang="en-US" sz="1050" kern="1200" spc="-20" baseline="0" noProof="0">
                          <a:solidFill>
                            <a:srgbClr val="000000"/>
                          </a:solidFill>
                          <a:latin typeface="Arial" panose="020B0604020202020204" pitchFamily="34" charset="0"/>
                          <a:ea typeface="+mn-ea"/>
                          <a:cs typeface="Arial" panose="020B0604020202020204" pitchFamily="34" charset="0"/>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l" defTabSz="914400" rtl="0" eaLnBrk="1" latinLnBrk="0" hangingPunct="1">
                        <a:lnSpc>
                          <a:spcPct val="83000"/>
                        </a:lnSpc>
                        <a:tabLst>
                          <a:tab pos="481076" algn="l"/>
                        </a:tabLst>
                      </a:pPr>
                      <a:endParaRPr lang="en-US" sz="1200" kern="1200" spc="-20" baseline="0" noProof="0">
                        <a:solidFill>
                          <a:srgbClr val="000000"/>
                        </a:solidFill>
                        <a:latin typeface="+mn-lt"/>
                        <a:ea typeface="+mn-ea"/>
                        <a:cs typeface="+mn-cs"/>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solidFill>
                        <a:srgbClr val="AFABA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525476"/>
                  </a:ext>
                </a:extLst>
              </a:tr>
              <a:tr h="342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kern="1200" spc="-20" baseline="0" noProof="0">
                        <a:solidFill>
                          <a:srgbClr val="000000"/>
                        </a:solidFill>
                        <a:latin typeface="Arial" panose="020B0604020202020204" pitchFamily="34" charset="0"/>
                        <a:ea typeface="Arial"/>
                        <a:cs typeface="Arial" panose="020B0604020202020204" pitchFamily="34" charset="0"/>
                      </a:endParaRPr>
                    </a:p>
                  </a:txBody>
                  <a:tcPr marL="548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ctr" defTabSz="914400" rtl="0" eaLnBrk="1" latinLnBrk="0" hangingPunct="1">
                        <a:lnSpc>
                          <a:spcPct val="83000"/>
                        </a:lnSpc>
                        <a:tabLst>
                          <a:tab pos="525399" algn="l"/>
                        </a:tabLst>
                      </a:pPr>
                      <a:endParaRPr lang="en-US" sz="1050" kern="1200" spc="-20" baseline="0" noProof="0">
                        <a:solidFill>
                          <a:srgbClr val="000000"/>
                        </a:solidFill>
                        <a:latin typeface="Arial" panose="020B0604020202020204" pitchFamily="34" charset="0"/>
                        <a:ea typeface="+mn-ea"/>
                        <a:cs typeface="Arial"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ctr" defTabSz="914400" rtl="0" eaLnBrk="1" latinLnBrk="0" hangingPunct="1">
                        <a:lnSpc>
                          <a:spcPct val="83000"/>
                        </a:lnSpc>
                        <a:tabLst>
                          <a:tab pos="525399" algn="l"/>
                        </a:tabLst>
                      </a:pPr>
                      <a:endParaRPr lang="en-US" sz="1050" kern="1200" spc="-20" baseline="0" noProof="0">
                        <a:solidFill>
                          <a:srgbClr val="000000"/>
                        </a:solidFill>
                        <a:latin typeface="Arial" panose="020B0604020202020204" pitchFamily="34" charset="0"/>
                        <a:ea typeface="+mn-ea"/>
                        <a:cs typeface="Arial" panose="020B0604020202020204" pitchFamily="34" charset="0"/>
                      </a:endParaRPr>
                    </a:p>
                  </a:txBody>
                  <a:tcPr marL="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76200" algn="l" defTabSz="914400" rtl="0" eaLnBrk="1" latinLnBrk="0" hangingPunct="1">
                        <a:lnSpc>
                          <a:spcPct val="83000"/>
                        </a:lnSpc>
                        <a:tabLst>
                          <a:tab pos="481076" algn="l"/>
                        </a:tabLst>
                      </a:pPr>
                      <a:endParaRPr lang="en-US" sz="1200" kern="1200" spc="-20" baseline="0" noProof="0" dirty="0">
                        <a:solidFill>
                          <a:srgbClr val="000000"/>
                        </a:solidFill>
                        <a:latin typeface="+mn-lt"/>
                        <a:ea typeface="+mn-ea"/>
                        <a:cs typeface="+mn-cs"/>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FABA8"/>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0370411"/>
                  </a:ext>
                </a:extLst>
              </a:tr>
            </a:tbl>
          </a:graphicData>
        </a:graphic>
      </p:graphicFrame>
      <p:grpSp>
        <p:nvGrpSpPr>
          <p:cNvPr id="10" name="Group 9">
            <a:extLst>
              <a:ext uri="{FF2B5EF4-FFF2-40B4-BE49-F238E27FC236}">
                <a16:creationId xmlns:a16="http://schemas.microsoft.com/office/drawing/2014/main" id="{B90CC015-B17C-6293-BEE0-C6F1DF662F64}"/>
              </a:ext>
            </a:extLst>
          </p:cNvPr>
          <p:cNvGrpSpPr>
            <a:grpSpLocks noChangeAspect="1"/>
          </p:cNvGrpSpPr>
          <p:nvPr/>
        </p:nvGrpSpPr>
        <p:grpSpPr>
          <a:xfrm>
            <a:off x="6202779" y="2634506"/>
            <a:ext cx="4600800" cy="2969012"/>
            <a:chOff x="6202779" y="2556481"/>
            <a:chExt cx="4900201" cy="3161835"/>
          </a:xfrm>
        </p:grpSpPr>
        <p:grpSp>
          <p:nvGrpSpPr>
            <p:cNvPr id="109" name="Group 108">
              <a:extLst>
                <a:ext uri="{FF2B5EF4-FFF2-40B4-BE49-F238E27FC236}">
                  <a16:creationId xmlns:a16="http://schemas.microsoft.com/office/drawing/2014/main" id="{A79FDEB1-C7F5-B548-7313-6EC2CA8C2448}"/>
                </a:ext>
              </a:extLst>
            </p:cNvPr>
            <p:cNvGrpSpPr/>
            <p:nvPr/>
          </p:nvGrpSpPr>
          <p:grpSpPr>
            <a:xfrm>
              <a:off x="6202779" y="2556481"/>
              <a:ext cx="4185507" cy="253080"/>
              <a:chOff x="5664798" y="2563809"/>
              <a:chExt cx="4625785" cy="279702"/>
            </a:xfrm>
          </p:grpSpPr>
          <p:pic>
            <p:nvPicPr>
              <p:cNvPr id="26" name="Picture 18" descr="Puma logo - Social media &amp; Logos Icons">
                <a:extLst>
                  <a:ext uri="{FF2B5EF4-FFF2-40B4-BE49-F238E27FC236}">
                    <a16:creationId xmlns:a16="http://schemas.microsoft.com/office/drawing/2014/main" id="{96044516-F777-3E8F-4AED-41AA62EB81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53" t="26699" r="4994" b="28101"/>
              <a:stretch/>
            </p:blipFill>
            <p:spPr bwMode="auto">
              <a:xfrm>
                <a:off x="5664798" y="2563809"/>
                <a:ext cx="544609" cy="277949"/>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1B82536E-58D6-439D-E6E4-658C649F40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56478" y="2653753"/>
                <a:ext cx="530722" cy="126698"/>
              </a:xfrm>
              <a:prstGeom prst="rect">
                <a:avLst/>
              </a:prstGeom>
            </p:spPr>
          </p:pic>
          <p:pic>
            <p:nvPicPr>
              <p:cNvPr id="28" name="Picture 27" descr="A logo with a crocodile in the middle&#10;&#10;AI-generated content may be incorrect.">
                <a:extLst>
                  <a:ext uri="{FF2B5EF4-FFF2-40B4-BE49-F238E27FC236}">
                    <a16:creationId xmlns:a16="http://schemas.microsoft.com/office/drawing/2014/main" id="{FA8556D3-8AFC-33AF-F2E3-4B727E5804DA}"/>
                  </a:ext>
                </a:extLst>
              </p:cNvPr>
              <p:cNvPicPr>
                <a:picLocks noChangeAspect="1"/>
              </p:cNvPicPr>
              <p:nvPr/>
            </p:nvPicPr>
            <p:blipFill>
              <a:blip r:embed="rId6"/>
              <a:stretch>
                <a:fillRect/>
              </a:stretch>
            </p:blipFill>
            <p:spPr>
              <a:xfrm>
                <a:off x="7051626" y="2604772"/>
                <a:ext cx="352666" cy="234091"/>
              </a:xfrm>
              <a:prstGeom prst="rect">
                <a:avLst/>
              </a:prstGeom>
            </p:spPr>
          </p:pic>
          <p:pic>
            <p:nvPicPr>
              <p:cNvPr id="29" name="New picture">
                <a:extLst>
                  <a:ext uri="{FF2B5EF4-FFF2-40B4-BE49-F238E27FC236}">
                    <a16:creationId xmlns:a16="http://schemas.microsoft.com/office/drawing/2014/main" id="{8F7C3E23-D46A-5F75-CC15-9831480587CC}"/>
                  </a:ext>
                </a:extLst>
              </p:cNvPr>
              <p:cNvPicPr/>
              <p:nvPr/>
            </p:nvPicPr>
            <p:blipFill>
              <a:blip r:embed="rId7"/>
              <a:stretch>
                <a:fillRect/>
              </a:stretch>
            </p:blipFill>
            <p:spPr>
              <a:xfrm>
                <a:off x="7544580" y="2645296"/>
                <a:ext cx="302415" cy="130012"/>
              </a:xfrm>
              <a:prstGeom prst="rect">
                <a:avLst/>
              </a:prstGeom>
            </p:spPr>
          </p:pic>
          <p:pic>
            <p:nvPicPr>
              <p:cNvPr id="30" name="New picture">
                <a:extLst>
                  <a:ext uri="{FF2B5EF4-FFF2-40B4-BE49-F238E27FC236}">
                    <a16:creationId xmlns:a16="http://schemas.microsoft.com/office/drawing/2014/main" id="{1CD69C61-551F-CCDB-C43A-603C460510F0}"/>
                  </a:ext>
                </a:extLst>
              </p:cNvPr>
              <p:cNvPicPr/>
              <p:nvPr/>
            </p:nvPicPr>
            <p:blipFill rotWithShape="1">
              <a:blip r:embed="rId8"/>
              <a:srcRect l="6077" t="18125" r="6259" b="18321"/>
              <a:stretch>
                <a:fillRect/>
              </a:stretch>
            </p:blipFill>
            <p:spPr>
              <a:xfrm>
                <a:off x="7983806" y="2611894"/>
                <a:ext cx="334962" cy="231617"/>
              </a:xfrm>
              <a:prstGeom prst="rect">
                <a:avLst/>
              </a:prstGeom>
            </p:spPr>
          </p:pic>
          <p:pic>
            <p:nvPicPr>
              <p:cNvPr id="31" name="Picture 30" descr="A green x in black rectangles&#10;&#10;AI-generated content may be incorrect.">
                <a:extLst>
                  <a:ext uri="{FF2B5EF4-FFF2-40B4-BE49-F238E27FC236}">
                    <a16:creationId xmlns:a16="http://schemas.microsoft.com/office/drawing/2014/main" id="{53189CA0-8DD8-49A3-1D00-982B5BD2F19F}"/>
                  </a:ext>
                </a:extLst>
              </p:cNvPr>
              <p:cNvPicPr>
                <a:picLocks noChangeAspect="1"/>
              </p:cNvPicPr>
              <p:nvPr/>
            </p:nvPicPr>
            <p:blipFill>
              <a:blip r:embed="rId9">
                <a:extLst>
                  <a:ext uri="{BEBA8EAE-BF5A-486C-A8C5-ECC9F3942E4B}">
                    <a14:imgProps xmlns:a14="http://schemas.microsoft.com/office/drawing/2010/main">
                      <a14:imgLayer r:embed="rId10">
                        <a14:imgEffect>
                          <a14:artisticGlowEdges/>
                        </a14:imgEffect>
                        <a14:imgEffect>
                          <a14:saturation sat="0"/>
                        </a14:imgEffect>
                      </a14:imgLayer>
                    </a14:imgProps>
                  </a:ext>
                </a:extLst>
              </a:blip>
              <a:stretch>
                <a:fillRect/>
              </a:stretch>
            </p:blipFill>
            <p:spPr>
              <a:xfrm>
                <a:off x="8469415" y="2638494"/>
                <a:ext cx="317219" cy="162734"/>
              </a:xfrm>
              <a:prstGeom prst="rect">
                <a:avLst/>
              </a:prstGeom>
            </p:spPr>
          </p:pic>
          <p:pic>
            <p:nvPicPr>
              <p:cNvPr id="32" name="New picture">
                <a:extLst>
                  <a:ext uri="{FF2B5EF4-FFF2-40B4-BE49-F238E27FC236}">
                    <a16:creationId xmlns:a16="http://schemas.microsoft.com/office/drawing/2014/main" id="{1175D8BD-3CDE-AB0D-4DE5-03F4697DC93C}"/>
                  </a:ext>
                </a:extLst>
              </p:cNvPr>
              <p:cNvPicPr/>
              <p:nvPr/>
            </p:nvPicPr>
            <p:blipFill>
              <a:blip r:embed="rId11"/>
              <a:stretch>
                <a:fillRect/>
              </a:stretch>
            </p:blipFill>
            <p:spPr>
              <a:xfrm>
                <a:off x="8963354" y="2645296"/>
                <a:ext cx="616535" cy="129094"/>
              </a:xfrm>
              <a:prstGeom prst="rect">
                <a:avLst/>
              </a:prstGeom>
            </p:spPr>
          </p:pic>
          <p:pic>
            <p:nvPicPr>
              <p:cNvPr id="33" name="Graphic 32">
                <a:extLst>
                  <a:ext uri="{FF2B5EF4-FFF2-40B4-BE49-F238E27FC236}">
                    <a16:creationId xmlns:a16="http://schemas.microsoft.com/office/drawing/2014/main" id="{03C8ED2B-91BB-7DBD-99A4-B2BD655D6B4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55713" y="2604772"/>
                <a:ext cx="534870" cy="213455"/>
              </a:xfrm>
              <a:prstGeom prst="rect">
                <a:avLst/>
              </a:prstGeom>
            </p:spPr>
          </p:pic>
        </p:grpSp>
        <p:grpSp>
          <p:nvGrpSpPr>
            <p:cNvPr id="118" name="Group 117">
              <a:extLst>
                <a:ext uri="{FF2B5EF4-FFF2-40B4-BE49-F238E27FC236}">
                  <a16:creationId xmlns:a16="http://schemas.microsoft.com/office/drawing/2014/main" id="{1167BAEE-9DE3-847F-5DDB-D17C7C9BB7E9}"/>
                </a:ext>
              </a:extLst>
            </p:cNvPr>
            <p:cNvGrpSpPr/>
            <p:nvPr/>
          </p:nvGrpSpPr>
          <p:grpSpPr>
            <a:xfrm>
              <a:off x="6225432" y="2922844"/>
              <a:ext cx="4877548" cy="247687"/>
              <a:chOff x="5706003" y="2888020"/>
              <a:chExt cx="5390623" cy="273741"/>
            </a:xfrm>
          </p:grpSpPr>
          <p:pic>
            <p:nvPicPr>
              <p:cNvPr id="34" name="Picture 33" descr="A blue letter on a black background&#10;&#10;AI-generated content may be incorrect.">
                <a:extLst>
                  <a:ext uri="{FF2B5EF4-FFF2-40B4-BE49-F238E27FC236}">
                    <a16:creationId xmlns:a16="http://schemas.microsoft.com/office/drawing/2014/main" id="{9AF5B98C-C998-7BF3-EEC4-7D3733FE10B4}"/>
                  </a:ext>
                </a:extLst>
              </p:cNvPr>
              <p:cNvPicPr>
                <a:picLocks noChangeAspect="1"/>
              </p:cNvPicPr>
              <p:nvPr/>
            </p:nvPicPr>
            <p:blipFill>
              <a:blip r:embed="rId14">
                <a:extLst>
                  <a:ext uri="{BEBA8EAE-BF5A-486C-A8C5-ECC9F3942E4B}">
                    <a14:imgProps xmlns:a14="http://schemas.microsoft.com/office/drawing/2010/main">
                      <a14:imgLayer r:embed="rId15">
                        <a14:imgEffect>
                          <a14:artisticGlowEdges/>
                        </a14:imgEffect>
                        <a14:imgEffect>
                          <a14:saturation sat="0"/>
                        </a14:imgEffect>
                      </a14:imgLayer>
                    </a14:imgProps>
                  </a:ext>
                </a:extLst>
              </a:blip>
              <a:stretch>
                <a:fillRect/>
              </a:stretch>
            </p:blipFill>
            <p:spPr>
              <a:xfrm>
                <a:off x="5706003" y="2946063"/>
                <a:ext cx="525369" cy="82869"/>
              </a:xfrm>
              <a:prstGeom prst="rect">
                <a:avLst/>
              </a:prstGeom>
            </p:spPr>
          </p:pic>
          <p:pic>
            <p:nvPicPr>
              <p:cNvPr id="35" name="Picture 34" descr="A logo of an airline&#10;&#10;AI-generated content may be incorrect.">
                <a:extLst>
                  <a:ext uri="{FF2B5EF4-FFF2-40B4-BE49-F238E27FC236}">
                    <a16:creationId xmlns:a16="http://schemas.microsoft.com/office/drawing/2014/main" id="{C6270B52-5B42-B95B-9B8D-9D855349DA58}"/>
                  </a:ext>
                </a:extLst>
              </p:cNvPr>
              <p:cNvPicPr>
                <a:picLocks noChangeAspect="1"/>
              </p:cNvPicPr>
              <p:nvPr/>
            </p:nvPicPr>
            <p:blipFill>
              <a:blip r:embed="rId16">
                <a:extLst>
                  <a:ext uri="{BEBA8EAE-BF5A-486C-A8C5-ECC9F3942E4B}">
                    <a14:imgProps xmlns:a14="http://schemas.microsoft.com/office/drawing/2010/main">
                      <a14:imgLayer r:embed="rId17">
                        <a14:imgEffect>
                          <a14:artisticCutout/>
                        </a14:imgEffect>
                        <a14:imgEffect>
                          <a14:saturation sat="0"/>
                        </a14:imgEffect>
                      </a14:imgLayer>
                    </a14:imgProps>
                  </a:ext>
                </a:extLst>
              </a:blip>
              <a:srcRect l="5864" t="21747" r="5188" b="23617"/>
              <a:stretch>
                <a:fillRect/>
              </a:stretch>
            </p:blipFill>
            <p:spPr>
              <a:xfrm>
                <a:off x="10407922" y="2888020"/>
                <a:ext cx="688704" cy="272624"/>
              </a:xfrm>
              <a:prstGeom prst="rect">
                <a:avLst/>
              </a:prstGeom>
            </p:spPr>
          </p:pic>
          <p:pic>
            <p:nvPicPr>
              <p:cNvPr id="36" name="Picture 35" descr="A black and yellow logo&#10;&#10;AI-generated content may be incorrect.">
                <a:extLst>
                  <a:ext uri="{FF2B5EF4-FFF2-40B4-BE49-F238E27FC236}">
                    <a16:creationId xmlns:a16="http://schemas.microsoft.com/office/drawing/2014/main" id="{31DA00AA-9579-D642-A8C3-908FF3EF86C2}"/>
                  </a:ext>
                </a:extLst>
              </p:cNvPr>
              <p:cNvPicPr>
                <a:picLocks noChangeAspect="1"/>
              </p:cNvPicPr>
              <p:nvPr/>
            </p:nvPicPr>
            <p:blipFill rotWithShape="1">
              <a:blip r:embed="rId18">
                <a:extLst>
                  <a:ext uri="{BEBA8EAE-BF5A-486C-A8C5-ECC9F3942E4B}">
                    <a14:imgProps xmlns:a14="http://schemas.microsoft.com/office/drawing/2010/main">
                      <a14:imgLayer r:embed="rId19">
                        <a14:imgEffect>
                          <a14:saturation sat="0"/>
                        </a14:imgEffect>
                      </a14:imgLayer>
                    </a14:imgProps>
                  </a:ext>
                </a:extLst>
              </a:blip>
              <a:srcRect l="1" t="20953" r="-2487" b="17453"/>
              <a:stretch>
                <a:fillRect/>
              </a:stretch>
            </p:blipFill>
            <p:spPr>
              <a:xfrm>
                <a:off x="9994486" y="2943409"/>
                <a:ext cx="331359" cy="197098"/>
              </a:xfrm>
              <a:prstGeom prst="rect">
                <a:avLst/>
              </a:prstGeom>
            </p:spPr>
          </p:pic>
          <p:pic>
            <p:nvPicPr>
              <p:cNvPr id="37" name="New picture">
                <a:extLst>
                  <a:ext uri="{FF2B5EF4-FFF2-40B4-BE49-F238E27FC236}">
                    <a16:creationId xmlns:a16="http://schemas.microsoft.com/office/drawing/2014/main" id="{44556B61-9E99-8283-B1DC-BC42A18CD9FB}"/>
                  </a:ext>
                </a:extLst>
              </p:cNvPr>
              <p:cNvPicPr/>
              <p:nvPr/>
            </p:nvPicPr>
            <p:blipFill>
              <a:blip r:embed="rId20"/>
              <a:stretch>
                <a:fillRect/>
              </a:stretch>
            </p:blipFill>
            <p:spPr>
              <a:xfrm>
                <a:off x="9519835" y="2961462"/>
                <a:ext cx="296772" cy="148729"/>
              </a:xfrm>
              <a:prstGeom prst="rect">
                <a:avLst/>
              </a:prstGeom>
            </p:spPr>
          </p:pic>
          <p:pic>
            <p:nvPicPr>
              <p:cNvPr id="38" name="New picture">
                <a:extLst>
                  <a:ext uri="{FF2B5EF4-FFF2-40B4-BE49-F238E27FC236}">
                    <a16:creationId xmlns:a16="http://schemas.microsoft.com/office/drawing/2014/main" id="{F5AF2FF2-D8BC-9116-4A81-2E1D4D28726A}"/>
                  </a:ext>
                </a:extLst>
              </p:cNvPr>
              <p:cNvPicPr/>
              <p:nvPr/>
            </p:nvPicPr>
            <p:blipFill>
              <a:blip r:embed="rId21"/>
              <a:stretch>
                <a:fillRect/>
              </a:stretch>
            </p:blipFill>
            <p:spPr>
              <a:xfrm>
                <a:off x="8733401" y="2969705"/>
                <a:ext cx="636860" cy="134969"/>
              </a:xfrm>
              <a:prstGeom prst="rect">
                <a:avLst/>
              </a:prstGeom>
            </p:spPr>
          </p:pic>
          <p:pic>
            <p:nvPicPr>
              <p:cNvPr id="40" name="New picture">
                <a:extLst>
                  <a:ext uri="{FF2B5EF4-FFF2-40B4-BE49-F238E27FC236}">
                    <a16:creationId xmlns:a16="http://schemas.microsoft.com/office/drawing/2014/main" id="{D6D6A1A1-F615-37F9-D00B-5A70246C8CDE}"/>
                  </a:ext>
                </a:extLst>
              </p:cNvPr>
              <p:cNvPicPr/>
              <p:nvPr/>
            </p:nvPicPr>
            <p:blipFill>
              <a:blip r:embed="rId22"/>
              <a:stretch>
                <a:fillRect/>
              </a:stretch>
            </p:blipFill>
            <p:spPr>
              <a:xfrm>
                <a:off x="8198822" y="2929790"/>
                <a:ext cx="365428" cy="230854"/>
              </a:xfrm>
              <a:prstGeom prst="rect">
                <a:avLst/>
              </a:prstGeom>
            </p:spPr>
          </p:pic>
          <p:pic>
            <p:nvPicPr>
              <p:cNvPr id="41" name="New picture">
                <a:extLst>
                  <a:ext uri="{FF2B5EF4-FFF2-40B4-BE49-F238E27FC236}">
                    <a16:creationId xmlns:a16="http://schemas.microsoft.com/office/drawing/2014/main" id="{706032C6-B28D-8F02-8CE7-0276C6077135}"/>
                  </a:ext>
                </a:extLst>
              </p:cNvPr>
              <p:cNvPicPr/>
              <p:nvPr/>
            </p:nvPicPr>
            <p:blipFill>
              <a:blip r:embed="rId23"/>
              <a:stretch>
                <a:fillRect/>
              </a:stretch>
            </p:blipFill>
            <p:spPr>
              <a:xfrm>
                <a:off x="7680768" y="2970670"/>
                <a:ext cx="348902" cy="134005"/>
              </a:xfrm>
              <a:prstGeom prst="rect">
                <a:avLst/>
              </a:prstGeom>
            </p:spPr>
          </p:pic>
          <p:pic>
            <p:nvPicPr>
              <p:cNvPr id="42" name="New picture">
                <a:extLst>
                  <a:ext uri="{FF2B5EF4-FFF2-40B4-BE49-F238E27FC236}">
                    <a16:creationId xmlns:a16="http://schemas.microsoft.com/office/drawing/2014/main" id="{E13A7966-C66D-D944-3A5A-B3A6B601DA0D}"/>
                  </a:ext>
                </a:extLst>
              </p:cNvPr>
              <p:cNvPicPr/>
              <p:nvPr/>
            </p:nvPicPr>
            <p:blipFill>
              <a:blip r:embed="rId24"/>
              <a:stretch>
                <a:fillRect/>
              </a:stretch>
            </p:blipFill>
            <p:spPr>
              <a:xfrm>
                <a:off x="6957232" y="2955443"/>
                <a:ext cx="503695" cy="185064"/>
              </a:xfrm>
              <a:prstGeom prst="rect">
                <a:avLst/>
              </a:prstGeom>
            </p:spPr>
          </p:pic>
          <p:pic>
            <p:nvPicPr>
              <p:cNvPr id="43" name="New picture">
                <a:extLst>
                  <a:ext uri="{FF2B5EF4-FFF2-40B4-BE49-F238E27FC236}">
                    <a16:creationId xmlns:a16="http://schemas.microsoft.com/office/drawing/2014/main" id="{E892F538-739C-3E7F-B3A2-497E28F220DD}"/>
                  </a:ext>
                </a:extLst>
              </p:cNvPr>
              <p:cNvPicPr/>
              <p:nvPr/>
            </p:nvPicPr>
            <p:blipFill>
              <a:blip r:embed="rId25"/>
              <a:stretch>
                <a:fillRect/>
              </a:stretch>
            </p:blipFill>
            <p:spPr>
              <a:xfrm>
                <a:off x="6450067" y="2944695"/>
                <a:ext cx="302159" cy="85604"/>
              </a:xfrm>
              <a:prstGeom prst="rect">
                <a:avLst/>
              </a:prstGeom>
            </p:spPr>
          </p:pic>
          <p:pic>
            <p:nvPicPr>
              <p:cNvPr id="44" name="Graphic 43">
                <a:extLst>
                  <a:ext uri="{FF2B5EF4-FFF2-40B4-BE49-F238E27FC236}">
                    <a16:creationId xmlns:a16="http://schemas.microsoft.com/office/drawing/2014/main" id="{665A5DE8-F894-D7EB-2396-01EA5FE6012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713496" y="3113727"/>
                <a:ext cx="1029989" cy="48034"/>
              </a:xfrm>
              <a:prstGeom prst="rect">
                <a:avLst/>
              </a:prstGeom>
            </p:spPr>
          </p:pic>
        </p:grpSp>
        <p:grpSp>
          <p:nvGrpSpPr>
            <p:cNvPr id="110" name="Group 109">
              <a:extLst>
                <a:ext uri="{FF2B5EF4-FFF2-40B4-BE49-F238E27FC236}">
                  <a16:creationId xmlns:a16="http://schemas.microsoft.com/office/drawing/2014/main" id="{53BF89CD-38A3-7C59-B09A-44282F764F80}"/>
                </a:ext>
              </a:extLst>
            </p:cNvPr>
            <p:cNvGrpSpPr/>
            <p:nvPr/>
          </p:nvGrpSpPr>
          <p:grpSpPr>
            <a:xfrm>
              <a:off x="6227487" y="5516047"/>
              <a:ext cx="4280225" cy="202269"/>
              <a:chOff x="5749363" y="5690676"/>
              <a:chExt cx="4730467" cy="223546"/>
            </a:xfrm>
          </p:grpSpPr>
          <p:pic>
            <p:nvPicPr>
              <p:cNvPr id="46" name="New picture">
                <a:extLst>
                  <a:ext uri="{FF2B5EF4-FFF2-40B4-BE49-F238E27FC236}">
                    <a16:creationId xmlns:a16="http://schemas.microsoft.com/office/drawing/2014/main" id="{A7A344C2-7073-D1B5-39C2-14884D004DB0}"/>
                  </a:ext>
                </a:extLst>
              </p:cNvPr>
              <p:cNvPicPr/>
              <p:nvPr/>
            </p:nvPicPr>
            <p:blipFill>
              <a:blip r:embed="rId28"/>
              <a:stretch>
                <a:fillRect/>
              </a:stretch>
            </p:blipFill>
            <p:spPr>
              <a:xfrm>
                <a:off x="5749363" y="5690676"/>
                <a:ext cx="332947" cy="217303"/>
              </a:xfrm>
              <a:prstGeom prst="rect">
                <a:avLst/>
              </a:prstGeom>
            </p:spPr>
          </p:pic>
          <p:pic>
            <p:nvPicPr>
              <p:cNvPr id="47" name="Picture 20" descr="Data &amp; Privacy - Dustin Group">
                <a:extLst>
                  <a:ext uri="{FF2B5EF4-FFF2-40B4-BE49-F238E27FC236}">
                    <a16:creationId xmlns:a16="http://schemas.microsoft.com/office/drawing/2014/main" id="{9CB282A2-D0E3-D0D5-3B60-BCA65A179C8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225411" y="5744983"/>
                <a:ext cx="621715" cy="120982"/>
              </a:xfrm>
              <a:prstGeom prst="rect">
                <a:avLst/>
              </a:prstGeom>
              <a:noFill/>
              <a:extLst>
                <a:ext uri="{909E8E84-426E-40DD-AFC4-6F175D3DCCD1}">
                  <a14:hiddenFill xmlns:a14="http://schemas.microsoft.com/office/drawing/2010/main">
                    <a:solidFill>
                      <a:srgbClr val="FFFFFF"/>
                    </a:solidFill>
                  </a14:hiddenFill>
                </a:ext>
              </a:extLst>
            </p:spPr>
          </p:pic>
          <p:pic>
            <p:nvPicPr>
              <p:cNvPr id="49" name="New picture">
                <a:extLst>
                  <a:ext uri="{FF2B5EF4-FFF2-40B4-BE49-F238E27FC236}">
                    <a16:creationId xmlns:a16="http://schemas.microsoft.com/office/drawing/2014/main" id="{7391E009-ED88-502C-B759-696FC4B6AC32}"/>
                  </a:ext>
                </a:extLst>
              </p:cNvPr>
              <p:cNvPicPr/>
              <p:nvPr/>
            </p:nvPicPr>
            <p:blipFill>
              <a:blip r:embed="rId30"/>
              <a:stretch>
                <a:fillRect/>
              </a:stretch>
            </p:blipFill>
            <p:spPr>
              <a:xfrm>
                <a:off x="7012371" y="5717738"/>
                <a:ext cx="792471" cy="196484"/>
              </a:xfrm>
              <a:prstGeom prst="rect">
                <a:avLst/>
              </a:prstGeom>
            </p:spPr>
          </p:pic>
          <p:pic>
            <p:nvPicPr>
              <p:cNvPr id="51" name="New picture">
                <a:extLst>
                  <a:ext uri="{FF2B5EF4-FFF2-40B4-BE49-F238E27FC236}">
                    <a16:creationId xmlns:a16="http://schemas.microsoft.com/office/drawing/2014/main" id="{37E1057D-E53A-DF40-02A2-9AF5108BE681}"/>
                  </a:ext>
                </a:extLst>
              </p:cNvPr>
              <p:cNvPicPr/>
              <p:nvPr/>
            </p:nvPicPr>
            <p:blipFill>
              <a:blip r:embed="rId31"/>
              <a:stretch>
                <a:fillRect/>
              </a:stretch>
            </p:blipFill>
            <p:spPr>
              <a:xfrm>
                <a:off x="7949693" y="5740454"/>
                <a:ext cx="862894" cy="113923"/>
              </a:xfrm>
              <a:prstGeom prst="rect">
                <a:avLst/>
              </a:prstGeom>
            </p:spPr>
          </p:pic>
          <p:pic>
            <p:nvPicPr>
              <p:cNvPr id="53" name="New picture">
                <a:extLst>
                  <a:ext uri="{FF2B5EF4-FFF2-40B4-BE49-F238E27FC236}">
                    <a16:creationId xmlns:a16="http://schemas.microsoft.com/office/drawing/2014/main" id="{D2121419-695F-433E-4D03-157AC4D10292}"/>
                  </a:ext>
                </a:extLst>
              </p:cNvPr>
              <p:cNvPicPr/>
              <p:nvPr/>
            </p:nvPicPr>
            <p:blipFill>
              <a:blip r:embed="rId32"/>
              <a:stretch>
                <a:fillRect/>
              </a:stretch>
            </p:blipFill>
            <p:spPr>
              <a:xfrm>
                <a:off x="8970255" y="5691466"/>
                <a:ext cx="672047" cy="141995"/>
              </a:xfrm>
              <a:prstGeom prst="rect">
                <a:avLst/>
              </a:prstGeom>
            </p:spPr>
          </p:pic>
          <p:pic>
            <p:nvPicPr>
              <p:cNvPr id="55" name="New picture">
                <a:extLst>
                  <a:ext uri="{FF2B5EF4-FFF2-40B4-BE49-F238E27FC236}">
                    <a16:creationId xmlns:a16="http://schemas.microsoft.com/office/drawing/2014/main" id="{D1A3CC9F-7733-A5A7-2880-709FE3937AD8}"/>
                  </a:ext>
                </a:extLst>
              </p:cNvPr>
              <p:cNvPicPr/>
              <p:nvPr/>
            </p:nvPicPr>
            <p:blipFill>
              <a:blip r:embed="rId33"/>
              <a:stretch>
                <a:fillRect/>
              </a:stretch>
            </p:blipFill>
            <p:spPr>
              <a:xfrm>
                <a:off x="9832459" y="5726478"/>
                <a:ext cx="647371" cy="131962"/>
              </a:xfrm>
              <a:prstGeom prst="rect">
                <a:avLst/>
              </a:prstGeom>
            </p:spPr>
          </p:pic>
        </p:grpSp>
        <p:grpSp>
          <p:nvGrpSpPr>
            <p:cNvPr id="111" name="Group 110">
              <a:extLst>
                <a:ext uri="{FF2B5EF4-FFF2-40B4-BE49-F238E27FC236}">
                  <a16:creationId xmlns:a16="http://schemas.microsoft.com/office/drawing/2014/main" id="{150CF579-A86D-CCEC-2B84-A65C15DB76ED}"/>
                </a:ext>
              </a:extLst>
            </p:cNvPr>
            <p:cNvGrpSpPr/>
            <p:nvPr/>
          </p:nvGrpSpPr>
          <p:grpSpPr>
            <a:xfrm>
              <a:off x="6216650" y="5140032"/>
              <a:ext cx="3327033" cy="207063"/>
              <a:chOff x="5745471" y="4937759"/>
              <a:chExt cx="3677008" cy="228844"/>
            </a:xfrm>
          </p:grpSpPr>
          <p:pic>
            <p:nvPicPr>
              <p:cNvPr id="56" name="Picture 10" descr="Gucci Logo and symbol, meaning, history, PNG, brand">
                <a:extLst>
                  <a:ext uri="{FF2B5EF4-FFF2-40B4-BE49-F238E27FC236}">
                    <a16:creationId xmlns:a16="http://schemas.microsoft.com/office/drawing/2014/main" id="{0BF96AD5-DCC3-B7AC-7235-C937C86CC31C}"/>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t="28852" b="31613"/>
              <a:stretch/>
            </p:blipFill>
            <p:spPr bwMode="auto">
              <a:xfrm>
                <a:off x="5745471" y="4978217"/>
                <a:ext cx="590730" cy="14446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Longines watches: view the entire collection">
                <a:extLst>
                  <a:ext uri="{FF2B5EF4-FFF2-40B4-BE49-F238E27FC236}">
                    <a16:creationId xmlns:a16="http://schemas.microsoft.com/office/drawing/2014/main" id="{FB47D413-F853-81DA-BD94-6F264B1119C9}"/>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28816" t="35750" r="29027" b="39145"/>
              <a:stretch/>
            </p:blipFill>
            <p:spPr bwMode="auto">
              <a:xfrm>
                <a:off x="6431800" y="4937759"/>
                <a:ext cx="776558" cy="228844"/>
              </a:xfrm>
              <a:prstGeom prst="rect">
                <a:avLst/>
              </a:prstGeom>
              <a:noFill/>
              <a:extLst>
                <a:ext uri="{909E8E84-426E-40DD-AFC4-6F175D3DCCD1}">
                  <a14:hiddenFill xmlns:a14="http://schemas.microsoft.com/office/drawing/2010/main">
                    <a:solidFill>
                      <a:srgbClr val="FFFFFF"/>
                    </a:solidFill>
                  </a14:hiddenFill>
                </a:ext>
              </a:extLst>
            </p:spPr>
          </p:pic>
          <p:pic>
            <p:nvPicPr>
              <p:cNvPr id="58" name="New picture">
                <a:extLst>
                  <a:ext uri="{FF2B5EF4-FFF2-40B4-BE49-F238E27FC236}">
                    <a16:creationId xmlns:a16="http://schemas.microsoft.com/office/drawing/2014/main" id="{C0AF589D-13C6-0D97-928D-F4B060192100}"/>
                  </a:ext>
                </a:extLst>
              </p:cNvPr>
              <p:cNvPicPr/>
              <p:nvPr/>
            </p:nvPicPr>
            <p:blipFill>
              <a:blip r:embed="rId36"/>
              <a:stretch>
                <a:fillRect/>
              </a:stretch>
            </p:blipFill>
            <p:spPr>
              <a:xfrm>
                <a:off x="7387044" y="4986331"/>
                <a:ext cx="485555" cy="146973"/>
              </a:xfrm>
              <a:prstGeom prst="rect">
                <a:avLst/>
              </a:prstGeom>
            </p:spPr>
          </p:pic>
          <p:pic>
            <p:nvPicPr>
              <p:cNvPr id="59" name="New picture">
                <a:extLst>
                  <a:ext uri="{FF2B5EF4-FFF2-40B4-BE49-F238E27FC236}">
                    <a16:creationId xmlns:a16="http://schemas.microsoft.com/office/drawing/2014/main" id="{DAD5CB7B-0A72-6E9B-BB90-8DA6873D72EC}"/>
                  </a:ext>
                </a:extLst>
              </p:cNvPr>
              <p:cNvPicPr/>
              <p:nvPr/>
            </p:nvPicPr>
            <p:blipFill>
              <a:blip r:embed="rId37"/>
              <a:stretch>
                <a:fillRect/>
              </a:stretch>
            </p:blipFill>
            <p:spPr>
              <a:xfrm>
                <a:off x="8051051" y="4981569"/>
                <a:ext cx="672047" cy="141024"/>
              </a:xfrm>
              <a:prstGeom prst="rect">
                <a:avLst/>
              </a:prstGeom>
            </p:spPr>
          </p:pic>
          <p:pic>
            <p:nvPicPr>
              <p:cNvPr id="60" name="New picture">
                <a:extLst>
                  <a:ext uri="{FF2B5EF4-FFF2-40B4-BE49-F238E27FC236}">
                    <a16:creationId xmlns:a16="http://schemas.microsoft.com/office/drawing/2014/main" id="{D670607E-F0F1-D794-CFE7-1E693036DA09}"/>
                  </a:ext>
                </a:extLst>
              </p:cNvPr>
              <p:cNvPicPr/>
              <p:nvPr/>
            </p:nvPicPr>
            <p:blipFill rotWithShape="1">
              <a:blip r:embed="rId38"/>
              <a:srcRect t="35279" r="7578" b="27051"/>
              <a:stretch>
                <a:fillRect/>
              </a:stretch>
            </p:blipFill>
            <p:spPr>
              <a:xfrm>
                <a:off x="8838351" y="5002173"/>
                <a:ext cx="584128" cy="127708"/>
              </a:xfrm>
              <a:prstGeom prst="rect">
                <a:avLst/>
              </a:prstGeom>
            </p:spPr>
          </p:pic>
        </p:grpSp>
        <p:grpSp>
          <p:nvGrpSpPr>
            <p:cNvPr id="112" name="Group 111">
              <a:extLst>
                <a:ext uri="{FF2B5EF4-FFF2-40B4-BE49-F238E27FC236}">
                  <a16:creationId xmlns:a16="http://schemas.microsoft.com/office/drawing/2014/main" id="{5490058E-79D0-2B33-DE17-FF8994B52E65}"/>
                </a:ext>
              </a:extLst>
            </p:cNvPr>
            <p:cNvGrpSpPr/>
            <p:nvPr/>
          </p:nvGrpSpPr>
          <p:grpSpPr>
            <a:xfrm>
              <a:off x="6218558" y="4748155"/>
              <a:ext cx="4224089" cy="268092"/>
              <a:chOff x="5739496" y="4794742"/>
              <a:chExt cx="4668426" cy="296293"/>
            </a:xfrm>
          </p:grpSpPr>
          <p:pic>
            <p:nvPicPr>
              <p:cNvPr id="61" name="Picture 20" descr="Johnson &amp; Johnson Marks New Era as Global Healthcare Company with Updated  Visual Identity | AZBio">
                <a:extLst>
                  <a:ext uri="{FF2B5EF4-FFF2-40B4-BE49-F238E27FC236}">
                    <a16:creationId xmlns:a16="http://schemas.microsoft.com/office/drawing/2014/main" id="{B662F69E-3548-7D18-0100-91AF6857FBCD}"/>
                  </a:ext>
                </a:extLst>
              </p:cNvPr>
              <p:cNvPicPr>
                <a:picLocks noChangeAspect="1" noChangeArrowheads="1"/>
              </p:cNvPicPr>
              <p:nvPr/>
            </p:nvPicPr>
            <p:blipFill>
              <a:blip r:embed="rId39">
                <a:extLst>
                  <a:ext uri="{BEBA8EAE-BF5A-486C-A8C5-ECC9F3942E4B}">
                    <a14:imgProps xmlns:a14="http://schemas.microsoft.com/office/drawing/2010/main">
                      <a14:imgLayer r:embed="rId40">
                        <a14:imgEffect>
                          <a14:artisticGlowEdges/>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739496" y="4887993"/>
                <a:ext cx="1048227" cy="9672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A blue and black logo&#10;&#10;AI-generated content may be incorrect.">
                <a:extLst>
                  <a:ext uri="{FF2B5EF4-FFF2-40B4-BE49-F238E27FC236}">
                    <a16:creationId xmlns:a16="http://schemas.microsoft.com/office/drawing/2014/main" id="{07C3A6A3-15FC-8321-06EC-1A33A538DFF3}"/>
                  </a:ext>
                </a:extLst>
              </p:cNvPr>
              <p:cNvPicPr>
                <a:picLocks noChangeAspect="1"/>
              </p:cNvPicPr>
              <p:nvPr/>
            </p:nvPicPr>
            <p:blipFill>
              <a:blip r:embed="rId41">
                <a:extLst>
                  <a:ext uri="{BEBA8EAE-BF5A-486C-A8C5-ECC9F3942E4B}">
                    <a14:imgProps xmlns:a14="http://schemas.microsoft.com/office/drawing/2010/main">
                      <a14:imgLayer r:embed="rId42">
                        <a14:imgEffect>
                          <a14:artisticGlowEdges/>
                        </a14:imgEffect>
                        <a14:imgEffect>
                          <a14:saturation sat="0"/>
                        </a14:imgEffect>
                      </a14:imgLayer>
                    </a14:imgProps>
                  </a:ext>
                </a:extLst>
              </a:blip>
              <a:stretch>
                <a:fillRect/>
              </a:stretch>
            </p:blipFill>
            <p:spPr>
              <a:xfrm>
                <a:off x="6946576" y="4837904"/>
                <a:ext cx="390454" cy="228844"/>
              </a:xfrm>
              <a:prstGeom prst="rect">
                <a:avLst/>
              </a:prstGeom>
            </p:spPr>
          </p:pic>
          <p:grpSp>
            <p:nvGrpSpPr>
              <p:cNvPr id="63" name="Group 62">
                <a:extLst>
                  <a:ext uri="{FF2B5EF4-FFF2-40B4-BE49-F238E27FC236}">
                    <a16:creationId xmlns:a16="http://schemas.microsoft.com/office/drawing/2014/main" id="{A5BE7B0A-1B40-EB4E-5C9C-FC88BC3BD23F}"/>
                  </a:ext>
                </a:extLst>
              </p:cNvPr>
              <p:cNvGrpSpPr/>
              <p:nvPr/>
            </p:nvGrpSpPr>
            <p:grpSpPr>
              <a:xfrm>
                <a:off x="7493186" y="4794742"/>
                <a:ext cx="434100" cy="269870"/>
                <a:chOff x="2386621" y="4738024"/>
                <a:chExt cx="539459" cy="338854"/>
              </a:xfrm>
            </p:grpSpPr>
            <p:pic>
              <p:nvPicPr>
                <p:cNvPr id="64" name="Picture 63" descr="A black background with red text&#10;&#10;AI-generated content may be incorrect.">
                  <a:extLst>
                    <a:ext uri="{FF2B5EF4-FFF2-40B4-BE49-F238E27FC236}">
                      <a16:creationId xmlns:a16="http://schemas.microsoft.com/office/drawing/2014/main" id="{15524459-9E66-F9FB-E025-CCE1BA1CE805}"/>
                    </a:ext>
                  </a:extLst>
                </p:cNvPr>
                <p:cNvPicPr>
                  <a:picLocks noChangeAspect="1"/>
                </p:cNvPicPr>
                <p:nvPr/>
              </p:nvPicPr>
              <p:blipFill>
                <a:blip r:embed="rId43">
                  <a:extLst>
                    <a:ext uri="{BEBA8EAE-BF5A-486C-A8C5-ECC9F3942E4B}">
                      <a14:imgProps xmlns:a14="http://schemas.microsoft.com/office/drawing/2010/main">
                        <a14:imgLayer r:embed="rId44">
                          <a14:imgEffect>
                            <a14:artisticCutout/>
                          </a14:imgEffect>
                          <a14:imgEffect>
                            <a14:colorTemperature colorTemp="11500"/>
                          </a14:imgEffect>
                          <a14:imgEffect>
                            <a14:saturation sat="0"/>
                          </a14:imgEffect>
                        </a14:imgLayer>
                      </a14:imgProps>
                    </a:ext>
                  </a:extLst>
                </a:blip>
                <a:srcRect l="9819" t="35142" r="54851" b="39537"/>
                <a:stretch/>
              </p:blipFill>
              <p:spPr>
                <a:xfrm>
                  <a:off x="2386621" y="4738024"/>
                  <a:ext cx="499225" cy="238539"/>
                </a:xfrm>
                <a:prstGeom prst="rect">
                  <a:avLst/>
                </a:prstGeom>
              </p:spPr>
            </p:pic>
            <p:pic>
              <p:nvPicPr>
                <p:cNvPr id="66" name="Picture 65" descr="A black background with red text&#10;&#10;AI-generated content may be incorrect.">
                  <a:extLst>
                    <a:ext uri="{FF2B5EF4-FFF2-40B4-BE49-F238E27FC236}">
                      <a16:creationId xmlns:a16="http://schemas.microsoft.com/office/drawing/2014/main" id="{5F876EEA-E1DF-7777-C5CD-4E656B4F8721}"/>
                    </a:ext>
                  </a:extLst>
                </p:cNvPr>
                <p:cNvPicPr>
                  <a:picLocks noChangeAspect="1"/>
                </p:cNvPicPr>
                <p:nvPr/>
              </p:nvPicPr>
              <p:blipFill>
                <a:blip r:embed="rId43">
                  <a:extLst>
                    <a:ext uri="{BEBA8EAE-BF5A-486C-A8C5-ECC9F3942E4B}">
                      <a14:imgProps xmlns:a14="http://schemas.microsoft.com/office/drawing/2010/main">
                        <a14:imgLayer r:embed="rId45">
                          <a14:imgEffect>
                            <a14:artisticCutout/>
                          </a14:imgEffect>
                          <a14:imgEffect>
                            <a14:colorTemperature colorTemp="11500"/>
                          </a14:imgEffect>
                          <a14:imgEffect>
                            <a14:saturation sat="0"/>
                          </a14:imgEffect>
                        </a14:imgLayer>
                      </a14:imgProps>
                    </a:ext>
                  </a:extLst>
                </a:blip>
                <a:srcRect l="45408" t="42035" r="10217" b="39537"/>
                <a:stretch/>
              </p:blipFill>
              <p:spPr>
                <a:xfrm>
                  <a:off x="2410358" y="4934103"/>
                  <a:ext cx="515722" cy="142778"/>
                </a:xfrm>
                <a:prstGeom prst="rect">
                  <a:avLst/>
                </a:prstGeom>
              </p:spPr>
            </p:pic>
          </p:grpSp>
          <p:pic>
            <p:nvPicPr>
              <p:cNvPr id="68" name="New picture">
                <a:extLst>
                  <a:ext uri="{FF2B5EF4-FFF2-40B4-BE49-F238E27FC236}">
                    <a16:creationId xmlns:a16="http://schemas.microsoft.com/office/drawing/2014/main" id="{3257451A-6D08-EE71-8D73-65AA3C74AF27}"/>
                  </a:ext>
                </a:extLst>
              </p:cNvPr>
              <p:cNvPicPr/>
              <p:nvPr/>
            </p:nvPicPr>
            <p:blipFill>
              <a:blip r:embed="rId46"/>
              <a:stretch>
                <a:fillRect/>
              </a:stretch>
            </p:blipFill>
            <p:spPr>
              <a:xfrm>
                <a:off x="8046696" y="4798530"/>
                <a:ext cx="315820" cy="292505"/>
              </a:xfrm>
              <a:prstGeom prst="rect">
                <a:avLst/>
              </a:prstGeom>
            </p:spPr>
          </p:pic>
          <p:pic>
            <p:nvPicPr>
              <p:cNvPr id="69" name="Picture 2">
                <a:extLst>
                  <a:ext uri="{FF2B5EF4-FFF2-40B4-BE49-F238E27FC236}">
                    <a16:creationId xmlns:a16="http://schemas.microsoft.com/office/drawing/2014/main" id="{0981C92A-666F-93E4-90C0-844F5F7C22C4}"/>
                  </a:ext>
                </a:extLst>
              </p:cNvPr>
              <p:cNvPicPr>
                <a:picLocks noChangeAspect="1" noChangeArrowheads="1"/>
              </p:cNvPicPr>
              <p:nvPr/>
            </p:nvPicPr>
            <p:blipFill>
              <a:blip r:embed="rId47">
                <a:extLst>
                  <a:ext uri="{BEBA8EAE-BF5A-486C-A8C5-ECC9F3942E4B}">
                    <a14:imgProps xmlns:a14="http://schemas.microsoft.com/office/drawing/2010/main">
                      <a14:imgLayer r:embed="rId4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427754" y="4830650"/>
                <a:ext cx="624859" cy="22587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オオサキメディカル株式会社 logo">
                <a:extLst>
                  <a:ext uri="{FF2B5EF4-FFF2-40B4-BE49-F238E27FC236}">
                    <a16:creationId xmlns:a16="http://schemas.microsoft.com/office/drawing/2014/main" id="{CBAD970A-9271-657F-AE7D-0972E95EB065}"/>
                  </a:ext>
                </a:extLst>
              </p:cNvPr>
              <p:cNvPicPr>
                <a:picLocks noChangeAspect="1" noChangeArrowheads="1"/>
              </p:cNvPicPr>
              <p:nvPr/>
            </p:nvPicPr>
            <p:blipFill>
              <a:blip r:embed="rId49">
                <a:extLst>
                  <a:ext uri="{BEBA8EAE-BF5A-486C-A8C5-ECC9F3942E4B}">
                    <a14:imgProps xmlns:a14="http://schemas.microsoft.com/office/drawing/2010/main">
                      <a14:imgLayer r:embed="rId50">
                        <a14:imgEffect>
                          <a14:artisticGlowEdges/>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165286" y="4891327"/>
                <a:ext cx="495572" cy="10773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A black background with a black square&#10;&#10;AI-generated content may be incorrect.">
                <a:extLst>
                  <a:ext uri="{FF2B5EF4-FFF2-40B4-BE49-F238E27FC236}">
                    <a16:creationId xmlns:a16="http://schemas.microsoft.com/office/drawing/2014/main" id="{653568DF-24FA-92E7-D9AF-DCF8165CB06B}"/>
                  </a:ext>
                </a:extLst>
              </p:cNvPr>
              <p:cNvPicPr>
                <a:picLocks noChangeAspect="1"/>
              </p:cNvPicPr>
              <p:nvPr/>
            </p:nvPicPr>
            <p:blipFill>
              <a:blip r:embed="rId51"/>
              <a:srcRect l="11111" t="22016" r="12345" b="24897"/>
              <a:stretch/>
            </p:blipFill>
            <p:spPr>
              <a:xfrm>
                <a:off x="9762756" y="4832873"/>
                <a:ext cx="645166" cy="221427"/>
              </a:xfrm>
              <a:prstGeom prst="rect">
                <a:avLst/>
              </a:prstGeom>
            </p:spPr>
          </p:pic>
        </p:grpSp>
        <p:grpSp>
          <p:nvGrpSpPr>
            <p:cNvPr id="113" name="Group 112">
              <a:extLst>
                <a:ext uri="{FF2B5EF4-FFF2-40B4-BE49-F238E27FC236}">
                  <a16:creationId xmlns:a16="http://schemas.microsoft.com/office/drawing/2014/main" id="{3BE463FC-15AD-FF8D-3B4F-1AF4417975BE}"/>
                </a:ext>
              </a:extLst>
            </p:cNvPr>
            <p:cNvGrpSpPr/>
            <p:nvPr/>
          </p:nvGrpSpPr>
          <p:grpSpPr>
            <a:xfrm>
              <a:off x="6229662" y="4385911"/>
              <a:ext cx="4261016" cy="249404"/>
              <a:chOff x="5727514" y="4412021"/>
              <a:chExt cx="4709237" cy="275639"/>
            </a:xfrm>
          </p:grpSpPr>
          <p:pic>
            <p:nvPicPr>
              <p:cNvPr id="72" name="New picture">
                <a:extLst>
                  <a:ext uri="{FF2B5EF4-FFF2-40B4-BE49-F238E27FC236}">
                    <a16:creationId xmlns:a16="http://schemas.microsoft.com/office/drawing/2014/main" id="{D66EDC5F-93B9-5B11-0034-AD8AC5B4FE6F}"/>
                  </a:ext>
                </a:extLst>
              </p:cNvPr>
              <p:cNvPicPr/>
              <p:nvPr/>
            </p:nvPicPr>
            <p:blipFill>
              <a:blip r:embed="rId52"/>
              <a:stretch>
                <a:fillRect/>
              </a:stretch>
            </p:blipFill>
            <p:spPr>
              <a:xfrm>
                <a:off x="5727514" y="4501092"/>
                <a:ext cx="1123982" cy="122213"/>
              </a:xfrm>
              <a:prstGeom prst="rect">
                <a:avLst/>
              </a:prstGeom>
            </p:spPr>
          </p:pic>
          <p:pic>
            <p:nvPicPr>
              <p:cNvPr id="73" name="New picture">
                <a:extLst>
                  <a:ext uri="{FF2B5EF4-FFF2-40B4-BE49-F238E27FC236}">
                    <a16:creationId xmlns:a16="http://schemas.microsoft.com/office/drawing/2014/main" id="{0DBC4500-CF58-9AF7-C804-CADFD7A4FC40}"/>
                  </a:ext>
                </a:extLst>
              </p:cNvPr>
              <p:cNvPicPr/>
              <p:nvPr/>
            </p:nvPicPr>
            <p:blipFill>
              <a:blip r:embed="rId53"/>
              <a:stretch>
                <a:fillRect/>
              </a:stretch>
            </p:blipFill>
            <p:spPr>
              <a:xfrm>
                <a:off x="6957232" y="4475769"/>
                <a:ext cx="870744" cy="158420"/>
              </a:xfrm>
              <a:prstGeom prst="rect">
                <a:avLst/>
              </a:prstGeom>
            </p:spPr>
          </p:pic>
          <p:pic>
            <p:nvPicPr>
              <p:cNvPr id="74" name="Picture 73" descr="A black background with white text&#10;&#10;AI-generated content may be incorrect.">
                <a:extLst>
                  <a:ext uri="{FF2B5EF4-FFF2-40B4-BE49-F238E27FC236}">
                    <a16:creationId xmlns:a16="http://schemas.microsoft.com/office/drawing/2014/main" id="{ABCD5BCF-B418-1C74-CB29-ED4DB5EB49D6}"/>
                  </a:ext>
                </a:extLst>
              </p:cNvPr>
              <p:cNvPicPr>
                <a:picLocks noChangeAspect="1"/>
              </p:cNvPicPr>
              <p:nvPr/>
            </p:nvPicPr>
            <p:blipFill>
              <a:blip r:embed="rId54"/>
              <a:srcRect l="12046" t="37442" r="13023" b="38069"/>
              <a:stretch/>
            </p:blipFill>
            <p:spPr>
              <a:xfrm>
                <a:off x="7986841" y="4423087"/>
                <a:ext cx="701539" cy="226916"/>
              </a:xfrm>
              <a:prstGeom prst="rect">
                <a:avLst/>
              </a:prstGeom>
            </p:spPr>
          </p:pic>
          <p:pic>
            <p:nvPicPr>
              <p:cNvPr id="75" name="New picture">
                <a:extLst>
                  <a:ext uri="{FF2B5EF4-FFF2-40B4-BE49-F238E27FC236}">
                    <a16:creationId xmlns:a16="http://schemas.microsoft.com/office/drawing/2014/main" id="{B6AB58FD-6071-50DC-CF42-9467674F9DA9}"/>
                  </a:ext>
                </a:extLst>
              </p:cNvPr>
              <p:cNvPicPr/>
              <p:nvPr/>
            </p:nvPicPr>
            <p:blipFill>
              <a:blip r:embed="rId55"/>
              <a:stretch>
                <a:fillRect/>
              </a:stretch>
            </p:blipFill>
            <p:spPr>
              <a:xfrm>
                <a:off x="8783185" y="4412021"/>
                <a:ext cx="691571" cy="271585"/>
              </a:xfrm>
              <a:prstGeom prst="rect">
                <a:avLst/>
              </a:prstGeom>
            </p:spPr>
          </p:pic>
          <p:pic>
            <p:nvPicPr>
              <p:cNvPr id="76" name="Picture 75" descr="A black background with a black square&#10;&#10;AI-generated content may be incorrect.">
                <a:extLst>
                  <a:ext uri="{FF2B5EF4-FFF2-40B4-BE49-F238E27FC236}">
                    <a16:creationId xmlns:a16="http://schemas.microsoft.com/office/drawing/2014/main" id="{3E7491A8-B730-2F5F-515C-199114C44466}"/>
                  </a:ext>
                </a:extLst>
              </p:cNvPr>
              <p:cNvPicPr>
                <a:picLocks noChangeAspect="1"/>
              </p:cNvPicPr>
              <p:nvPr/>
            </p:nvPicPr>
            <p:blipFill>
              <a:blip r:embed="rId56"/>
              <a:stretch>
                <a:fillRect/>
              </a:stretch>
            </p:blipFill>
            <p:spPr>
              <a:xfrm>
                <a:off x="9599577" y="4437365"/>
                <a:ext cx="837174" cy="250295"/>
              </a:xfrm>
              <a:prstGeom prst="rect">
                <a:avLst/>
              </a:prstGeom>
            </p:spPr>
          </p:pic>
        </p:grpSp>
        <p:grpSp>
          <p:nvGrpSpPr>
            <p:cNvPr id="122" name="Group 121">
              <a:extLst>
                <a:ext uri="{FF2B5EF4-FFF2-40B4-BE49-F238E27FC236}">
                  <a16:creationId xmlns:a16="http://schemas.microsoft.com/office/drawing/2014/main" id="{EA0E02FE-A500-CD99-D9C2-E7AFFDD7CE50}"/>
                </a:ext>
              </a:extLst>
            </p:cNvPr>
            <p:cNvGrpSpPr/>
            <p:nvPr/>
          </p:nvGrpSpPr>
          <p:grpSpPr>
            <a:xfrm>
              <a:off x="6223399" y="4026442"/>
              <a:ext cx="4836463" cy="242016"/>
              <a:chOff x="6051897" y="3932729"/>
              <a:chExt cx="4939328" cy="247163"/>
            </a:xfrm>
          </p:grpSpPr>
          <p:pic>
            <p:nvPicPr>
              <p:cNvPr id="79" name="Picture 78" descr="A black background with a black square&#10;&#10;AI-generated content may be incorrect.">
                <a:extLst>
                  <a:ext uri="{FF2B5EF4-FFF2-40B4-BE49-F238E27FC236}">
                    <a16:creationId xmlns:a16="http://schemas.microsoft.com/office/drawing/2014/main" id="{7FFA8C56-BAB4-AAAF-33FE-65E620BB8B92}"/>
                  </a:ext>
                </a:extLst>
              </p:cNvPr>
              <p:cNvPicPr>
                <a:picLocks noChangeAspect="1"/>
              </p:cNvPicPr>
              <p:nvPr/>
            </p:nvPicPr>
            <p:blipFill rotWithShape="1">
              <a:blip r:embed="rId57"/>
              <a:srcRect t="21012" b="24081"/>
              <a:stretch>
                <a:fillRect/>
              </a:stretch>
            </p:blipFill>
            <p:spPr>
              <a:xfrm>
                <a:off x="7136906" y="3957041"/>
                <a:ext cx="498110" cy="180454"/>
              </a:xfrm>
              <a:prstGeom prst="rect">
                <a:avLst/>
              </a:prstGeom>
            </p:spPr>
          </p:pic>
          <p:pic>
            <p:nvPicPr>
              <p:cNvPr id="77" name="Picture 76" descr="A black background with a black square&#10;&#10;AI-generated content may be incorrect.">
                <a:extLst>
                  <a:ext uri="{FF2B5EF4-FFF2-40B4-BE49-F238E27FC236}">
                    <a16:creationId xmlns:a16="http://schemas.microsoft.com/office/drawing/2014/main" id="{0A760771-5E91-B55A-31A9-DA81E959189F}"/>
                  </a:ext>
                </a:extLst>
              </p:cNvPr>
              <p:cNvPicPr>
                <a:picLocks noChangeAspect="1"/>
              </p:cNvPicPr>
              <p:nvPr/>
            </p:nvPicPr>
            <p:blipFill>
              <a:blip r:embed="rId58"/>
              <a:stretch>
                <a:fillRect/>
              </a:stretch>
            </p:blipFill>
            <p:spPr>
              <a:xfrm>
                <a:off x="6051897" y="3985021"/>
                <a:ext cx="444216" cy="146663"/>
              </a:xfrm>
              <a:prstGeom prst="rect">
                <a:avLst/>
              </a:prstGeom>
            </p:spPr>
          </p:pic>
          <p:pic>
            <p:nvPicPr>
              <p:cNvPr id="78" name="Graphic 77">
                <a:extLst>
                  <a:ext uri="{FF2B5EF4-FFF2-40B4-BE49-F238E27FC236}">
                    <a16:creationId xmlns:a16="http://schemas.microsoft.com/office/drawing/2014/main" id="{4BAF8BAF-B2C2-D814-4BE1-3F9A9CDA0385}"/>
                  </a:ext>
                </a:extLst>
              </p:cNvPr>
              <p:cNvPicPr>
                <a:picLocks noChangeAspect="1"/>
              </p:cNvPicPr>
              <p:nvPr/>
            </p:nvPicPr>
            <p:blipFill>
              <a:blip r:embed="rId59">
                <a:extLst>
                  <a:ext uri="{96DAC541-7B7A-43D3-8B79-37D633B846F1}">
                    <asvg:svgBlip xmlns:asvg="http://schemas.microsoft.com/office/drawing/2016/SVG/main" r:embed="rId60"/>
                  </a:ext>
                </a:extLst>
              </a:blip>
              <a:srcRect r="20196"/>
              <a:stretch/>
            </p:blipFill>
            <p:spPr>
              <a:xfrm>
                <a:off x="6595816" y="4020509"/>
                <a:ext cx="467434" cy="79104"/>
              </a:xfrm>
              <a:prstGeom prst="rect">
                <a:avLst/>
              </a:prstGeom>
            </p:spPr>
          </p:pic>
          <p:pic>
            <p:nvPicPr>
              <p:cNvPr id="80" name="New picture">
                <a:extLst>
                  <a:ext uri="{FF2B5EF4-FFF2-40B4-BE49-F238E27FC236}">
                    <a16:creationId xmlns:a16="http://schemas.microsoft.com/office/drawing/2014/main" id="{2C8004AE-6548-887D-1B9E-6D479D9455DE}"/>
                  </a:ext>
                </a:extLst>
              </p:cNvPr>
              <p:cNvPicPr/>
              <p:nvPr/>
            </p:nvPicPr>
            <p:blipFill>
              <a:blip r:embed="rId61">
                <a:extLst>
                  <a:ext uri="{BEBA8EAE-BF5A-486C-A8C5-ECC9F3942E4B}">
                    <a14:imgProps xmlns:a14="http://schemas.microsoft.com/office/drawing/2010/main">
                      <a14:imgLayer r:embed="rId62">
                        <a14:imgEffect>
                          <a14:brightnessContrast bright="-18000" contrast="64000"/>
                        </a14:imgEffect>
                      </a14:imgLayer>
                    </a14:imgProps>
                  </a:ext>
                </a:extLst>
              </a:blip>
              <a:stretch>
                <a:fillRect/>
              </a:stretch>
            </p:blipFill>
            <p:spPr>
              <a:xfrm>
                <a:off x="7708671" y="3940749"/>
                <a:ext cx="248253" cy="213953"/>
              </a:xfrm>
              <a:prstGeom prst="rect">
                <a:avLst/>
              </a:prstGeom>
            </p:spPr>
          </p:pic>
          <p:pic>
            <p:nvPicPr>
              <p:cNvPr id="81" name="Picture 80" descr="A logo with a green circle&#10;&#10;AI-generated content may be incorrect.">
                <a:extLst>
                  <a:ext uri="{FF2B5EF4-FFF2-40B4-BE49-F238E27FC236}">
                    <a16:creationId xmlns:a16="http://schemas.microsoft.com/office/drawing/2014/main" id="{7FAE307C-5B99-38E7-E494-0FDA461A456E}"/>
                  </a:ext>
                </a:extLst>
              </p:cNvPr>
              <p:cNvPicPr>
                <a:picLocks noChangeAspect="1"/>
              </p:cNvPicPr>
              <p:nvPr/>
            </p:nvPicPr>
            <p:blipFill>
              <a:blip r:embed="rId63">
                <a:extLst>
                  <a:ext uri="{BEBA8EAE-BF5A-486C-A8C5-ECC9F3942E4B}">
                    <a14:imgProps xmlns:a14="http://schemas.microsoft.com/office/drawing/2010/main">
                      <a14:imgLayer r:embed="rId64">
                        <a14:imgEffect>
                          <a14:artisticGlowEdges/>
                        </a14:imgEffect>
                        <a14:imgEffect>
                          <a14:saturation sat="0"/>
                        </a14:imgEffect>
                      </a14:imgLayer>
                    </a14:imgProps>
                  </a:ext>
                </a:extLst>
              </a:blip>
              <a:srcRect t="34074" b="35622"/>
              <a:stretch/>
            </p:blipFill>
            <p:spPr>
              <a:xfrm>
                <a:off x="8065154" y="3957041"/>
                <a:ext cx="601686" cy="180454"/>
              </a:xfrm>
              <a:prstGeom prst="rect">
                <a:avLst/>
              </a:prstGeom>
            </p:spPr>
          </p:pic>
          <p:pic>
            <p:nvPicPr>
              <p:cNvPr id="82" name="New picture">
                <a:extLst>
                  <a:ext uri="{FF2B5EF4-FFF2-40B4-BE49-F238E27FC236}">
                    <a16:creationId xmlns:a16="http://schemas.microsoft.com/office/drawing/2014/main" id="{9ED1B08E-E33D-D99E-418B-4FF441EED566}"/>
                  </a:ext>
                </a:extLst>
              </p:cNvPr>
              <p:cNvPicPr/>
              <p:nvPr/>
            </p:nvPicPr>
            <p:blipFill>
              <a:blip r:embed="rId65"/>
              <a:stretch>
                <a:fillRect/>
              </a:stretch>
            </p:blipFill>
            <p:spPr>
              <a:xfrm>
                <a:off x="8663151" y="3948676"/>
                <a:ext cx="431067" cy="231216"/>
              </a:xfrm>
              <a:prstGeom prst="rect">
                <a:avLst/>
              </a:prstGeom>
            </p:spPr>
          </p:pic>
          <p:pic>
            <p:nvPicPr>
              <p:cNvPr id="83" name="New picture">
                <a:extLst>
                  <a:ext uri="{FF2B5EF4-FFF2-40B4-BE49-F238E27FC236}">
                    <a16:creationId xmlns:a16="http://schemas.microsoft.com/office/drawing/2014/main" id="{9A6DD87C-FC40-4E0B-3300-E04A4BD7BD6D}"/>
                  </a:ext>
                </a:extLst>
              </p:cNvPr>
              <p:cNvPicPr/>
              <p:nvPr/>
            </p:nvPicPr>
            <p:blipFill>
              <a:blip r:embed="rId66"/>
              <a:stretch>
                <a:fillRect/>
              </a:stretch>
            </p:blipFill>
            <p:spPr>
              <a:xfrm>
                <a:off x="9106788" y="4002088"/>
                <a:ext cx="530881" cy="112529"/>
              </a:xfrm>
              <a:prstGeom prst="rect">
                <a:avLst/>
              </a:prstGeom>
            </p:spPr>
          </p:pic>
          <p:pic>
            <p:nvPicPr>
              <p:cNvPr id="84" name="New picture">
                <a:extLst>
                  <a:ext uri="{FF2B5EF4-FFF2-40B4-BE49-F238E27FC236}">
                    <a16:creationId xmlns:a16="http://schemas.microsoft.com/office/drawing/2014/main" id="{B3EBF752-BC80-762A-4B2C-C1D299F5898F}"/>
                  </a:ext>
                </a:extLst>
              </p:cNvPr>
              <p:cNvPicPr/>
              <p:nvPr/>
            </p:nvPicPr>
            <p:blipFill>
              <a:blip r:embed="rId67"/>
              <a:stretch>
                <a:fillRect/>
              </a:stretch>
            </p:blipFill>
            <p:spPr>
              <a:xfrm>
                <a:off x="9751495" y="3991252"/>
                <a:ext cx="479508" cy="138747"/>
              </a:xfrm>
              <a:prstGeom prst="rect">
                <a:avLst/>
              </a:prstGeom>
            </p:spPr>
          </p:pic>
          <p:pic>
            <p:nvPicPr>
              <p:cNvPr id="85" name="New picture">
                <a:extLst>
                  <a:ext uri="{FF2B5EF4-FFF2-40B4-BE49-F238E27FC236}">
                    <a16:creationId xmlns:a16="http://schemas.microsoft.com/office/drawing/2014/main" id="{E840985D-D02F-1A18-9EBA-4B743DDF5331}"/>
                  </a:ext>
                </a:extLst>
              </p:cNvPr>
              <p:cNvPicPr/>
              <p:nvPr/>
            </p:nvPicPr>
            <p:blipFill>
              <a:blip r:embed="rId68">
                <a:extLst>
                  <a:ext uri="{BEBA8EAE-BF5A-486C-A8C5-ECC9F3942E4B}">
                    <a14:imgProps xmlns:a14="http://schemas.microsoft.com/office/drawing/2010/main">
                      <a14:imgLayer r:embed="rId69">
                        <a14:imgEffect>
                          <a14:brightnessContrast bright="-22000"/>
                        </a14:imgEffect>
                      </a14:imgLayer>
                    </a14:imgProps>
                  </a:ext>
                </a:extLst>
              </a:blip>
              <a:stretch>
                <a:fillRect/>
              </a:stretch>
            </p:blipFill>
            <p:spPr>
              <a:xfrm>
                <a:off x="10288402" y="3932729"/>
                <a:ext cx="488076" cy="246691"/>
              </a:xfrm>
              <a:prstGeom prst="rect">
                <a:avLst/>
              </a:prstGeom>
            </p:spPr>
          </p:pic>
          <p:pic>
            <p:nvPicPr>
              <p:cNvPr id="86" name="Picture 34">
                <a:extLst>
                  <a:ext uri="{FF2B5EF4-FFF2-40B4-BE49-F238E27FC236}">
                    <a16:creationId xmlns:a16="http://schemas.microsoft.com/office/drawing/2014/main" id="{816D8269-CFD3-9889-928F-93A75CDD0726}"/>
                  </a:ext>
                </a:extLst>
              </p:cNvPr>
              <p:cNvPicPr>
                <a:picLocks noChangeAspect="1" noChangeArrowheads="1"/>
              </p:cNvPicPr>
              <p:nvPr/>
            </p:nvPicPr>
            <p:blipFill>
              <a:blip r:embed="rId70">
                <a:extLst>
                  <a:ext uri="{BEBA8EAE-BF5A-486C-A8C5-ECC9F3942E4B}">
                    <a14:imgProps xmlns:a14="http://schemas.microsoft.com/office/drawing/2010/main">
                      <a14:imgLayer r:embed="rId71">
                        <a14:imgEffect>
                          <a14:artisticGlowEdges/>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835216" y="3982068"/>
                <a:ext cx="156009" cy="1726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6" name="Group 115">
              <a:extLst>
                <a:ext uri="{FF2B5EF4-FFF2-40B4-BE49-F238E27FC236}">
                  <a16:creationId xmlns:a16="http://schemas.microsoft.com/office/drawing/2014/main" id="{AF40C43E-88B2-3A64-FBCB-F7149DAC1693}"/>
                </a:ext>
              </a:extLst>
            </p:cNvPr>
            <p:cNvGrpSpPr/>
            <p:nvPr/>
          </p:nvGrpSpPr>
          <p:grpSpPr>
            <a:xfrm>
              <a:off x="6232213" y="3662042"/>
              <a:ext cx="4080706" cy="204355"/>
              <a:chOff x="5713497" y="3594992"/>
              <a:chExt cx="4509960" cy="225851"/>
            </a:xfrm>
          </p:grpSpPr>
          <p:pic>
            <p:nvPicPr>
              <p:cNvPr id="87" name="New picture">
                <a:extLst>
                  <a:ext uri="{FF2B5EF4-FFF2-40B4-BE49-F238E27FC236}">
                    <a16:creationId xmlns:a16="http://schemas.microsoft.com/office/drawing/2014/main" id="{C3EE5985-44D6-65F0-8A5F-7A854062C7D0}"/>
                  </a:ext>
                </a:extLst>
              </p:cNvPr>
              <p:cNvPicPr/>
              <p:nvPr/>
            </p:nvPicPr>
            <p:blipFill>
              <a:blip r:embed="rId72"/>
              <a:stretch>
                <a:fillRect/>
              </a:stretch>
            </p:blipFill>
            <p:spPr>
              <a:xfrm>
                <a:off x="5713497" y="3677953"/>
                <a:ext cx="480720" cy="133689"/>
              </a:xfrm>
              <a:prstGeom prst="rect">
                <a:avLst/>
              </a:prstGeom>
            </p:spPr>
          </p:pic>
          <p:pic>
            <p:nvPicPr>
              <p:cNvPr id="88" name="New picture">
                <a:extLst>
                  <a:ext uri="{FF2B5EF4-FFF2-40B4-BE49-F238E27FC236}">
                    <a16:creationId xmlns:a16="http://schemas.microsoft.com/office/drawing/2014/main" id="{AB54A83B-A775-EA82-5FFF-141B78DC0CF8}"/>
                  </a:ext>
                </a:extLst>
              </p:cNvPr>
              <p:cNvPicPr/>
              <p:nvPr/>
            </p:nvPicPr>
            <p:blipFill>
              <a:blip r:embed="rId73"/>
              <a:srcRect t="10162" b="11052"/>
              <a:stretch>
                <a:fillRect/>
              </a:stretch>
            </p:blipFill>
            <p:spPr>
              <a:xfrm>
                <a:off x="6325231" y="3594992"/>
                <a:ext cx="535214" cy="225851"/>
              </a:xfrm>
              <a:prstGeom prst="rect">
                <a:avLst/>
              </a:prstGeom>
            </p:spPr>
          </p:pic>
          <p:pic>
            <p:nvPicPr>
              <p:cNvPr id="89" name="Picture 88" descr="A black background with pink text&#10;&#10;AI-generated content may be incorrect.">
                <a:extLst>
                  <a:ext uri="{FF2B5EF4-FFF2-40B4-BE49-F238E27FC236}">
                    <a16:creationId xmlns:a16="http://schemas.microsoft.com/office/drawing/2014/main" id="{3CC83E7C-C23E-2BC5-0B17-00E4B088DABF}"/>
                  </a:ext>
                </a:extLst>
              </p:cNvPr>
              <p:cNvPicPr>
                <a:picLocks noChangeAspect="1"/>
              </p:cNvPicPr>
              <p:nvPr/>
            </p:nvPicPr>
            <p:blipFill rotWithShape="1">
              <a:blip r:embed="rId74">
                <a:extLst>
                  <a:ext uri="{BEBA8EAE-BF5A-486C-A8C5-ECC9F3942E4B}">
                    <a14:imgProps xmlns:a14="http://schemas.microsoft.com/office/drawing/2010/main">
                      <a14:imgLayer r:embed="rId75">
                        <a14:imgEffect>
                          <a14:artisticGlowEdges/>
                        </a14:imgEffect>
                        <a14:imgEffect>
                          <a14:saturation sat="0"/>
                        </a14:imgEffect>
                      </a14:imgLayer>
                    </a14:imgProps>
                  </a:ext>
                </a:extLst>
              </a:blip>
              <a:srcRect l="822" t="40372" r="9875" b="41291"/>
              <a:stretch>
                <a:fillRect/>
              </a:stretch>
            </p:blipFill>
            <p:spPr>
              <a:xfrm>
                <a:off x="6912796" y="3648147"/>
                <a:ext cx="804482" cy="163495"/>
              </a:xfrm>
              <a:prstGeom prst="rect">
                <a:avLst/>
              </a:prstGeom>
            </p:spPr>
          </p:pic>
          <p:pic>
            <p:nvPicPr>
              <p:cNvPr id="90" name="New picture">
                <a:extLst>
                  <a:ext uri="{FF2B5EF4-FFF2-40B4-BE49-F238E27FC236}">
                    <a16:creationId xmlns:a16="http://schemas.microsoft.com/office/drawing/2014/main" id="{BF00410F-DB72-2578-8F8E-55DE84CA3C83}"/>
                  </a:ext>
                </a:extLst>
              </p:cNvPr>
              <p:cNvPicPr/>
              <p:nvPr/>
            </p:nvPicPr>
            <p:blipFill>
              <a:blip r:embed="rId76"/>
              <a:stretch>
                <a:fillRect/>
              </a:stretch>
            </p:blipFill>
            <p:spPr>
              <a:xfrm>
                <a:off x="7846066" y="3686126"/>
                <a:ext cx="933605" cy="91659"/>
              </a:xfrm>
              <a:prstGeom prst="rect">
                <a:avLst/>
              </a:prstGeom>
            </p:spPr>
          </p:pic>
          <p:pic>
            <p:nvPicPr>
              <p:cNvPr id="91" name="New picture">
                <a:extLst>
                  <a:ext uri="{FF2B5EF4-FFF2-40B4-BE49-F238E27FC236}">
                    <a16:creationId xmlns:a16="http://schemas.microsoft.com/office/drawing/2014/main" id="{7191C850-DB25-2885-820C-308457C71FC9}"/>
                  </a:ext>
                </a:extLst>
              </p:cNvPr>
              <p:cNvPicPr/>
              <p:nvPr/>
            </p:nvPicPr>
            <p:blipFill>
              <a:blip r:embed="rId77"/>
              <a:stretch>
                <a:fillRect/>
              </a:stretch>
            </p:blipFill>
            <p:spPr>
              <a:xfrm>
                <a:off x="8950116" y="3630555"/>
                <a:ext cx="346507" cy="170750"/>
              </a:xfrm>
              <a:prstGeom prst="rect">
                <a:avLst/>
              </a:prstGeom>
            </p:spPr>
          </p:pic>
          <p:pic>
            <p:nvPicPr>
              <p:cNvPr id="92" name="New picture">
                <a:extLst>
                  <a:ext uri="{FF2B5EF4-FFF2-40B4-BE49-F238E27FC236}">
                    <a16:creationId xmlns:a16="http://schemas.microsoft.com/office/drawing/2014/main" id="{C57CA42F-63FB-89DA-7591-C5B2F1762D0B}"/>
                  </a:ext>
                </a:extLst>
              </p:cNvPr>
              <p:cNvPicPr/>
              <p:nvPr/>
            </p:nvPicPr>
            <p:blipFill>
              <a:blip r:embed="rId78">
                <a:extLst>
                  <a:ext uri="{BEBA8EAE-BF5A-486C-A8C5-ECC9F3942E4B}">
                    <a14:imgProps xmlns:a14="http://schemas.microsoft.com/office/drawing/2010/main">
                      <a14:imgLayer r:embed="rId79">
                        <a14:imgEffect>
                          <a14:brightnessContrast bright="46000" contrast="53000"/>
                        </a14:imgEffect>
                      </a14:imgLayer>
                    </a14:imgProps>
                  </a:ext>
                </a:extLst>
              </a:blip>
              <a:stretch>
                <a:fillRect/>
              </a:stretch>
            </p:blipFill>
            <p:spPr>
              <a:xfrm>
                <a:off x="9439729" y="3653402"/>
                <a:ext cx="783728" cy="148546"/>
              </a:xfrm>
              <a:prstGeom prst="rect">
                <a:avLst/>
              </a:prstGeom>
            </p:spPr>
          </p:pic>
        </p:grpSp>
        <p:grpSp>
          <p:nvGrpSpPr>
            <p:cNvPr id="124" name="Group 123">
              <a:extLst>
                <a:ext uri="{FF2B5EF4-FFF2-40B4-BE49-F238E27FC236}">
                  <a16:creationId xmlns:a16="http://schemas.microsoft.com/office/drawing/2014/main" id="{DB14F37A-DE28-A8AB-FA9B-D82C841D2CDC}"/>
                </a:ext>
              </a:extLst>
            </p:cNvPr>
            <p:cNvGrpSpPr/>
            <p:nvPr/>
          </p:nvGrpSpPr>
          <p:grpSpPr>
            <a:xfrm>
              <a:off x="6232212" y="3230589"/>
              <a:ext cx="4776565" cy="341785"/>
              <a:chOff x="6045339" y="3229985"/>
              <a:chExt cx="4878156" cy="349054"/>
            </a:xfrm>
          </p:grpSpPr>
          <p:pic>
            <p:nvPicPr>
              <p:cNvPr id="93" name="Picture 22" descr="UPS&quot; Icon - Download for free – Iconduck">
                <a:extLst>
                  <a:ext uri="{FF2B5EF4-FFF2-40B4-BE49-F238E27FC236}">
                    <a16:creationId xmlns:a16="http://schemas.microsoft.com/office/drawing/2014/main" id="{2FA55E25-05C9-053B-4161-5729A3B27559}"/>
                  </a:ext>
                </a:extLst>
              </p:cNvPr>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6045339" y="3328451"/>
                <a:ext cx="171646" cy="202276"/>
              </a:xfrm>
              <a:prstGeom prst="rect">
                <a:avLst/>
              </a:prstGeom>
              <a:noFill/>
              <a:extLst>
                <a:ext uri="{909E8E84-426E-40DD-AFC4-6F175D3DCCD1}">
                  <a14:hiddenFill xmlns:a14="http://schemas.microsoft.com/office/drawing/2010/main">
                    <a:solidFill>
                      <a:srgbClr val="FFFFFF"/>
                    </a:solidFill>
                  </a14:hiddenFill>
                </a:ext>
              </a:extLst>
            </p:spPr>
          </p:pic>
          <p:pic>
            <p:nvPicPr>
              <p:cNvPr id="94" name="New picture">
                <a:extLst>
                  <a:ext uri="{FF2B5EF4-FFF2-40B4-BE49-F238E27FC236}">
                    <a16:creationId xmlns:a16="http://schemas.microsoft.com/office/drawing/2014/main" id="{A0B155BA-3F34-8F51-9275-E8755F93FBB1}"/>
                  </a:ext>
                </a:extLst>
              </p:cNvPr>
              <p:cNvPicPr/>
              <p:nvPr/>
            </p:nvPicPr>
            <p:blipFill>
              <a:blip r:embed="rId81"/>
              <a:stretch>
                <a:fillRect/>
              </a:stretch>
            </p:blipFill>
            <p:spPr>
              <a:xfrm>
                <a:off x="6338562" y="3365125"/>
                <a:ext cx="773605" cy="127066"/>
              </a:xfrm>
              <a:prstGeom prst="rect">
                <a:avLst/>
              </a:prstGeom>
            </p:spPr>
          </p:pic>
          <p:pic>
            <p:nvPicPr>
              <p:cNvPr id="95" name="New picture">
                <a:extLst>
                  <a:ext uri="{FF2B5EF4-FFF2-40B4-BE49-F238E27FC236}">
                    <a16:creationId xmlns:a16="http://schemas.microsoft.com/office/drawing/2014/main" id="{C7B1A2DC-1199-CEE2-6CD3-CC66D5C8439C}"/>
                  </a:ext>
                </a:extLst>
              </p:cNvPr>
              <p:cNvPicPr/>
              <p:nvPr/>
            </p:nvPicPr>
            <p:blipFill>
              <a:blip r:embed="rId82"/>
              <a:stretch>
                <a:fillRect/>
              </a:stretch>
            </p:blipFill>
            <p:spPr>
              <a:xfrm>
                <a:off x="7205491" y="3371181"/>
                <a:ext cx="662346" cy="117003"/>
              </a:xfrm>
              <a:prstGeom prst="rect">
                <a:avLst/>
              </a:prstGeom>
            </p:spPr>
          </p:pic>
          <p:pic>
            <p:nvPicPr>
              <p:cNvPr id="96" name="New picture">
                <a:extLst>
                  <a:ext uri="{FF2B5EF4-FFF2-40B4-BE49-F238E27FC236}">
                    <a16:creationId xmlns:a16="http://schemas.microsoft.com/office/drawing/2014/main" id="{DB048443-3F46-D452-1D42-66D5EF423ACD}"/>
                  </a:ext>
                </a:extLst>
              </p:cNvPr>
              <p:cNvPicPr/>
              <p:nvPr/>
            </p:nvPicPr>
            <p:blipFill>
              <a:blip r:embed="rId83">
                <a:extLst>
                  <a:ext uri="{BEBA8EAE-BF5A-486C-A8C5-ECC9F3942E4B}">
                    <a14:imgProps xmlns:a14="http://schemas.microsoft.com/office/drawing/2010/main">
                      <a14:imgLayer r:embed="rId84">
                        <a14:imgEffect>
                          <a14:brightnessContrast bright="-27000" contrast="100000"/>
                        </a14:imgEffect>
                      </a14:imgLayer>
                    </a14:imgProps>
                  </a:ext>
                </a:extLst>
              </a:blip>
              <a:stretch>
                <a:fillRect/>
              </a:stretch>
            </p:blipFill>
            <p:spPr>
              <a:xfrm>
                <a:off x="7999256" y="3301457"/>
                <a:ext cx="256014" cy="244180"/>
              </a:xfrm>
              <a:prstGeom prst="rect">
                <a:avLst/>
              </a:prstGeom>
            </p:spPr>
          </p:pic>
          <p:pic>
            <p:nvPicPr>
              <p:cNvPr id="97" name="New picture">
                <a:extLst>
                  <a:ext uri="{FF2B5EF4-FFF2-40B4-BE49-F238E27FC236}">
                    <a16:creationId xmlns:a16="http://schemas.microsoft.com/office/drawing/2014/main" id="{65E459E8-F27F-DDDB-4EF6-51F161277066}"/>
                  </a:ext>
                </a:extLst>
              </p:cNvPr>
              <p:cNvPicPr/>
              <p:nvPr/>
            </p:nvPicPr>
            <p:blipFill>
              <a:blip r:embed="rId85"/>
              <a:stretch>
                <a:fillRect/>
              </a:stretch>
            </p:blipFill>
            <p:spPr>
              <a:xfrm>
                <a:off x="8403106" y="3326032"/>
                <a:ext cx="995697" cy="184153"/>
              </a:xfrm>
              <a:prstGeom prst="rect">
                <a:avLst/>
              </a:prstGeom>
            </p:spPr>
          </p:pic>
          <p:pic>
            <p:nvPicPr>
              <p:cNvPr id="98" name="Picture 4" descr="CJ Logistics | Business CJ">
                <a:extLst>
                  <a:ext uri="{FF2B5EF4-FFF2-40B4-BE49-F238E27FC236}">
                    <a16:creationId xmlns:a16="http://schemas.microsoft.com/office/drawing/2014/main" id="{82F9E0BD-4956-06F4-DC77-69F387F6A5D2}"/>
                  </a:ext>
                </a:extLst>
              </p:cNvPr>
              <p:cNvPicPr>
                <a:picLocks noChangeAspect="1" noChangeArrowheads="1"/>
              </p:cNvPicPr>
              <p:nvPr/>
            </p:nvPicPr>
            <p:blipFill>
              <a:blip r:embed="rId86">
                <a:extLst>
                  <a:ext uri="{BEBA8EAE-BF5A-486C-A8C5-ECC9F3942E4B}">
                    <a14:imgProps xmlns:a14="http://schemas.microsoft.com/office/drawing/2010/main">
                      <a14:imgLayer r:embed="rId8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549784" y="3323441"/>
                <a:ext cx="574195" cy="19475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A green and grey circle with a black circle&#10;&#10;AI-generated content may be incorrect.">
                <a:extLst>
                  <a:ext uri="{FF2B5EF4-FFF2-40B4-BE49-F238E27FC236}">
                    <a16:creationId xmlns:a16="http://schemas.microsoft.com/office/drawing/2014/main" id="{905A2BBD-7D66-50A3-2410-CE85C5395AFC}"/>
                  </a:ext>
                </a:extLst>
              </p:cNvPr>
              <p:cNvPicPr>
                <a:picLocks noChangeAspect="1"/>
              </p:cNvPicPr>
              <p:nvPr/>
            </p:nvPicPr>
            <p:blipFill>
              <a:blip r:embed="rId88">
                <a:extLst>
                  <a:ext uri="{BEBA8EAE-BF5A-486C-A8C5-ECC9F3942E4B}">
                    <a14:imgProps xmlns:a14="http://schemas.microsoft.com/office/drawing/2010/main">
                      <a14:imgLayer r:embed="rId89">
                        <a14:imgEffect>
                          <a14:artisticGlowEdges/>
                        </a14:imgEffect>
                        <a14:imgEffect>
                          <a14:saturation sat="0"/>
                        </a14:imgEffect>
                      </a14:imgLayer>
                    </a14:imgProps>
                  </a:ext>
                </a:extLst>
              </a:blip>
              <a:stretch>
                <a:fillRect/>
              </a:stretch>
            </p:blipFill>
            <p:spPr>
              <a:xfrm>
                <a:off x="10192976" y="3229985"/>
                <a:ext cx="297301" cy="349054"/>
              </a:xfrm>
              <a:prstGeom prst="rect">
                <a:avLst/>
              </a:prstGeom>
            </p:spPr>
          </p:pic>
          <p:pic>
            <p:nvPicPr>
              <p:cNvPr id="100" name="Picture 4" descr="DSV Solutions Logo Download png">
                <a:extLst>
                  <a:ext uri="{FF2B5EF4-FFF2-40B4-BE49-F238E27FC236}">
                    <a16:creationId xmlns:a16="http://schemas.microsoft.com/office/drawing/2014/main" id="{8D1D0E2E-50D4-5F5B-7043-95DDD64CF800}"/>
                  </a:ext>
                </a:extLst>
              </p:cNvPr>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10532441" y="3348623"/>
                <a:ext cx="391054" cy="11601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1" name="Text Placeholder 1">
            <a:extLst>
              <a:ext uri="{FF2B5EF4-FFF2-40B4-BE49-F238E27FC236}">
                <a16:creationId xmlns:a16="http://schemas.microsoft.com/office/drawing/2014/main" id="{35823793-F3CA-FDC5-CE69-CBDF626D1DBE}"/>
              </a:ext>
            </a:extLst>
          </p:cNvPr>
          <p:cNvSpPr txBox="1">
            <a:spLocks/>
          </p:cNvSpPr>
          <p:nvPr/>
        </p:nvSpPr>
        <p:spPr>
          <a:xfrm>
            <a:off x="6226175" y="6289200"/>
            <a:ext cx="1405094" cy="396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200"/>
              </a:spcBef>
              <a:buClr>
                <a:schemeClr val="tx1">
                  <a:lumMod val="85000"/>
                  <a:lumOff val="15000"/>
                </a:schemeClr>
              </a:buClr>
              <a:buFont typeface="Arial" panose="020B0604020202020204" pitchFamily="34" charset="0"/>
              <a:buNone/>
              <a:defRPr lang="en-US" sz="700" kern="1200" spc="-20" baseline="0" noProof="0">
                <a:solidFill>
                  <a:srgbClr val="625D5B"/>
                </a:solidFill>
                <a:latin typeface="+mn-lt"/>
                <a:ea typeface="+mn-ea"/>
                <a:cs typeface="+mn-cs"/>
              </a:defRPr>
            </a:lvl1pPr>
            <a:lvl2pPr marL="432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2pPr>
            <a:lvl3pPr marL="576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3pPr>
            <a:lvl4pPr marL="720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a:solidFill>
                  <a:schemeClr val="tx1"/>
                </a:solidFill>
                <a:latin typeface="+mn-lt"/>
                <a:ea typeface="+mn-ea"/>
                <a:cs typeface="CircularAutoStore TT" panose="020B0504010101010104" pitchFamily="34" charset="77"/>
              </a:defRPr>
            </a:lvl4pPr>
            <a:lvl5pPr marL="864000" indent="-228600" algn="l" defTabSz="914400" rtl="0" eaLnBrk="1" latinLnBrk="0" hangingPunct="1">
              <a:lnSpc>
                <a:spcPct val="100000"/>
              </a:lnSpc>
              <a:spcBef>
                <a:spcPts val="200"/>
              </a:spcBef>
              <a:buClr>
                <a:schemeClr val="tx1">
                  <a:lumMod val="85000"/>
                  <a:lumOff val="15000"/>
                </a:schemeClr>
              </a:buClr>
              <a:buFont typeface="Arial" panose="020B0604020202020204" pitchFamily="34" charset="0"/>
              <a:buChar char="•"/>
              <a:defRPr lang="en-US" sz="1200" kern="1200" spc="-20" noProof="0" dirty="0">
                <a:solidFill>
                  <a:schemeClr val="tx1"/>
                </a:solidFill>
                <a:latin typeface="+mn-lt"/>
                <a:ea typeface="+mn-ea"/>
                <a:cs typeface="CircularAutoStore TT" panose="020B0504010101010104" pitchFamily="34" charset="77"/>
              </a:defRPr>
            </a:lvl5pPr>
            <a:lvl6pPr marL="1008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6pPr>
            <a:lvl7pPr marL="1152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7pPr>
            <a:lvl8pPr marL="1296000" indent="-228600" algn="l" defTabSz="914400" rtl="0" eaLnBrk="1" latinLnBrk="0" hangingPunct="1">
              <a:lnSpc>
                <a:spcPct val="90000"/>
              </a:lnSpc>
              <a:spcBef>
                <a:spcPts val="2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
                <a:srgbClr val="000000">
                  <a:lumMod val="85000"/>
                  <a:lumOff val="15000"/>
                </a:srgbClr>
              </a:buClr>
              <a:buSzTx/>
              <a:buFont typeface="Arial" panose="020B0604020202020204" pitchFamily="34" charset="0"/>
              <a:buNone/>
              <a:tabLst/>
              <a:defRPr/>
            </a:pPr>
            <a:r>
              <a:rPr kumimoji="0" lang="en-US" sz="650" b="0" i="0" u="none" strike="noStrike" kern="1200" cap="none" spc="0" normalizeH="0" baseline="0" noProof="0" dirty="0">
                <a:ln>
                  <a:noFill/>
                </a:ln>
                <a:solidFill>
                  <a:srgbClr val="625D5B"/>
                </a:solidFill>
                <a:effectLst/>
                <a:uLnTx/>
                <a:uFillTx/>
                <a:latin typeface="Arial" panose="020B0604020202020204" pitchFamily="34" charset="0"/>
                <a:ea typeface="+mn-ea"/>
                <a:cs typeface="Arial" panose="020B0604020202020204" pitchFamily="34" charset="0"/>
              </a:rPr>
              <a:t>1. As per end of Q1 2025, includes installed base and backlog.</a:t>
            </a:r>
          </a:p>
        </p:txBody>
      </p:sp>
      <p:grpSp>
        <p:nvGrpSpPr>
          <p:cNvPr id="8" name="Group 7">
            <a:extLst>
              <a:ext uri="{FF2B5EF4-FFF2-40B4-BE49-F238E27FC236}">
                <a16:creationId xmlns:a16="http://schemas.microsoft.com/office/drawing/2014/main" id="{4CC47BA8-E9D1-165A-E043-8BC1D167B0F1}"/>
              </a:ext>
            </a:extLst>
          </p:cNvPr>
          <p:cNvGrpSpPr/>
          <p:nvPr/>
        </p:nvGrpSpPr>
        <p:grpSpPr>
          <a:xfrm>
            <a:off x="1009588" y="2612735"/>
            <a:ext cx="355164" cy="3069597"/>
            <a:chOff x="1009588" y="2612735"/>
            <a:chExt cx="355164" cy="3069597"/>
          </a:xfrm>
        </p:grpSpPr>
        <p:pic>
          <p:nvPicPr>
            <p:cNvPr id="15" name="Graphic 14">
              <a:extLst>
                <a:ext uri="{FF2B5EF4-FFF2-40B4-BE49-F238E27FC236}">
                  <a16:creationId xmlns:a16="http://schemas.microsoft.com/office/drawing/2014/main" id="{C3C17A2D-3A29-C7F1-6C64-19CCE92572C4}"/>
                </a:ext>
              </a:extLst>
            </p:cNvPr>
            <p:cNvPicPr>
              <a:picLocks noChangeAspect="1"/>
            </p:cNvPicPr>
            <p:nvPr/>
          </p:nvPicPr>
          <p:blipFill>
            <a:blip r:embed="rId91" cstate="hqprint">
              <a:extLst>
                <a:ext uri="{28A0092B-C50C-407E-A947-70E740481C1C}">
                  <a14:useLocalDpi xmlns:a14="http://schemas.microsoft.com/office/drawing/2010/main"/>
                </a:ext>
                <a:ext uri="{96DAC541-7B7A-43D3-8B79-37D633B846F1}">
                  <asvg:svgBlip xmlns:asvg="http://schemas.microsoft.com/office/drawing/2016/SVG/main" r:embed="rId92"/>
                </a:ext>
              </a:extLst>
            </a:blip>
            <a:stretch>
              <a:fillRect/>
            </a:stretch>
          </p:blipFill>
          <p:spPr>
            <a:xfrm>
              <a:off x="1026371" y="2612735"/>
              <a:ext cx="331455" cy="328046"/>
            </a:xfrm>
            <a:prstGeom prst="rect">
              <a:avLst/>
            </a:prstGeom>
          </p:spPr>
        </p:pic>
        <p:pic>
          <p:nvPicPr>
            <p:cNvPr id="16" name="Graphic 15">
              <a:extLst>
                <a:ext uri="{FF2B5EF4-FFF2-40B4-BE49-F238E27FC236}">
                  <a16:creationId xmlns:a16="http://schemas.microsoft.com/office/drawing/2014/main" id="{01F1F1D4-3ACE-DC53-8584-60519A469842}"/>
                </a:ext>
              </a:extLst>
            </p:cNvPr>
            <p:cNvPicPr>
              <a:picLocks noChangeAspect="1"/>
            </p:cNvPicPr>
            <p:nvPr/>
          </p:nvPicPr>
          <p:blipFill>
            <a:blip r:embed="rId93" cstate="hqprint">
              <a:extLst>
                <a:ext uri="{28A0092B-C50C-407E-A947-70E740481C1C}">
                  <a14:useLocalDpi xmlns:a14="http://schemas.microsoft.com/office/drawing/2010/main"/>
                </a:ext>
                <a:ext uri="{96DAC541-7B7A-43D3-8B79-37D633B846F1}">
                  <asvg:svgBlip xmlns:asvg="http://schemas.microsoft.com/office/drawing/2016/SVG/main" r:embed="rId94"/>
                </a:ext>
              </a:extLst>
            </a:blip>
            <a:stretch>
              <a:fillRect/>
            </a:stretch>
          </p:blipFill>
          <p:spPr>
            <a:xfrm>
              <a:off x="1040752" y="2937901"/>
              <a:ext cx="324000" cy="320667"/>
            </a:xfrm>
            <a:prstGeom prst="rect">
              <a:avLst/>
            </a:prstGeom>
          </p:spPr>
        </p:pic>
        <p:pic>
          <p:nvPicPr>
            <p:cNvPr id="19" name="Graphic 18">
              <a:extLst>
                <a:ext uri="{FF2B5EF4-FFF2-40B4-BE49-F238E27FC236}">
                  <a16:creationId xmlns:a16="http://schemas.microsoft.com/office/drawing/2014/main" id="{FFC7FFEB-C7D9-6F82-B561-7523620A4EB0}"/>
                </a:ext>
              </a:extLst>
            </p:cNvPr>
            <p:cNvPicPr>
              <a:picLocks noChangeAspect="1"/>
            </p:cNvPicPr>
            <p:nvPr/>
          </p:nvPicPr>
          <p:blipFill>
            <a:blip r:embed="rId95" cstate="hqprint">
              <a:extLst>
                <a:ext uri="{28A0092B-C50C-407E-A947-70E740481C1C}">
                  <a14:useLocalDpi xmlns:a14="http://schemas.microsoft.com/office/drawing/2010/main"/>
                </a:ext>
                <a:ext uri="{96DAC541-7B7A-43D3-8B79-37D633B846F1}">
                  <asvg:svgBlip xmlns:asvg="http://schemas.microsoft.com/office/drawing/2016/SVG/main" r:embed="rId96"/>
                </a:ext>
              </a:extLst>
            </a:blip>
            <a:stretch>
              <a:fillRect/>
            </a:stretch>
          </p:blipFill>
          <p:spPr>
            <a:xfrm>
              <a:off x="1035682" y="3289371"/>
              <a:ext cx="324000" cy="320667"/>
            </a:xfrm>
            <a:prstGeom prst="rect">
              <a:avLst/>
            </a:prstGeom>
          </p:spPr>
        </p:pic>
        <p:pic>
          <p:nvPicPr>
            <p:cNvPr id="20" name="Graphic 19">
              <a:extLst>
                <a:ext uri="{FF2B5EF4-FFF2-40B4-BE49-F238E27FC236}">
                  <a16:creationId xmlns:a16="http://schemas.microsoft.com/office/drawing/2014/main" id="{4D292F99-9532-BF76-62E8-8C4A4FEC97D7}"/>
                </a:ext>
              </a:extLst>
            </p:cNvPr>
            <p:cNvPicPr>
              <a:picLocks noChangeAspect="1"/>
            </p:cNvPicPr>
            <p:nvPr/>
          </p:nvPicPr>
          <p:blipFill>
            <a:blip r:embed="rId97" cstate="hqprint">
              <a:extLst>
                <a:ext uri="{28A0092B-C50C-407E-A947-70E740481C1C}">
                  <a14:useLocalDpi xmlns:a14="http://schemas.microsoft.com/office/drawing/2010/main"/>
                </a:ext>
                <a:ext uri="{96DAC541-7B7A-43D3-8B79-37D633B846F1}">
                  <asvg:svgBlip xmlns:asvg="http://schemas.microsoft.com/office/drawing/2016/SVG/main" r:embed="rId98"/>
                </a:ext>
              </a:extLst>
            </a:blip>
            <a:stretch>
              <a:fillRect/>
            </a:stretch>
          </p:blipFill>
          <p:spPr>
            <a:xfrm>
              <a:off x="1040752" y="3655355"/>
              <a:ext cx="303392" cy="300271"/>
            </a:xfrm>
            <a:prstGeom prst="rect">
              <a:avLst/>
            </a:prstGeom>
          </p:spPr>
        </p:pic>
        <p:pic>
          <p:nvPicPr>
            <p:cNvPr id="21" name="Graphic 20">
              <a:extLst>
                <a:ext uri="{FF2B5EF4-FFF2-40B4-BE49-F238E27FC236}">
                  <a16:creationId xmlns:a16="http://schemas.microsoft.com/office/drawing/2014/main" id="{702344DD-2942-3A2E-C767-9F50FBFDD55D}"/>
                </a:ext>
              </a:extLst>
            </p:cNvPr>
            <p:cNvPicPr>
              <a:picLocks noChangeAspect="1"/>
            </p:cNvPicPr>
            <p:nvPr/>
          </p:nvPicPr>
          <p:blipFill>
            <a:blip r:embed="rId99" cstate="hqprint">
              <a:extLst>
                <a:ext uri="{28A0092B-C50C-407E-A947-70E740481C1C}">
                  <a14:useLocalDpi xmlns:a14="http://schemas.microsoft.com/office/drawing/2010/main"/>
                </a:ext>
                <a:ext uri="{96DAC541-7B7A-43D3-8B79-37D633B846F1}">
                  <asvg:svgBlip xmlns:asvg="http://schemas.microsoft.com/office/drawing/2016/SVG/main" r:embed="rId100"/>
                </a:ext>
              </a:extLst>
            </a:blip>
            <a:stretch>
              <a:fillRect/>
            </a:stretch>
          </p:blipFill>
          <p:spPr>
            <a:xfrm>
              <a:off x="1025975" y="4330493"/>
              <a:ext cx="332946" cy="329521"/>
            </a:xfrm>
            <a:prstGeom prst="rect">
              <a:avLst/>
            </a:prstGeom>
          </p:spPr>
        </p:pic>
        <p:pic>
          <p:nvPicPr>
            <p:cNvPr id="22" name="Graphic 21">
              <a:extLst>
                <a:ext uri="{FF2B5EF4-FFF2-40B4-BE49-F238E27FC236}">
                  <a16:creationId xmlns:a16="http://schemas.microsoft.com/office/drawing/2014/main" id="{CECFC819-4680-403A-FA9C-3760E9A75690}"/>
                </a:ext>
              </a:extLst>
            </p:cNvPr>
            <p:cNvPicPr>
              <a:picLocks noChangeAspect="1"/>
            </p:cNvPicPr>
            <p:nvPr/>
          </p:nvPicPr>
          <p:blipFill>
            <a:blip r:embed="rId101" cstate="hqprint">
              <a:extLst>
                <a:ext uri="{28A0092B-C50C-407E-A947-70E740481C1C}">
                  <a14:useLocalDpi xmlns:a14="http://schemas.microsoft.com/office/drawing/2010/main"/>
                </a:ext>
                <a:ext uri="{96DAC541-7B7A-43D3-8B79-37D633B846F1}">
                  <asvg:svgBlip xmlns:asvg="http://schemas.microsoft.com/office/drawing/2016/SVG/main" r:embed="rId102"/>
                </a:ext>
              </a:extLst>
            </a:blip>
            <a:stretch>
              <a:fillRect/>
            </a:stretch>
          </p:blipFill>
          <p:spPr>
            <a:xfrm>
              <a:off x="1025976" y="4657134"/>
              <a:ext cx="332943" cy="329519"/>
            </a:xfrm>
            <a:prstGeom prst="rect">
              <a:avLst/>
            </a:prstGeom>
          </p:spPr>
        </p:pic>
        <p:pic>
          <p:nvPicPr>
            <p:cNvPr id="23" name="Graphic 22">
              <a:extLst>
                <a:ext uri="{FF2B5EF4-FFF2-40B4-BE49-F238E27FC236}">
                  <a16:creationId xmlns:a16="http://schemas.microsoft.com/office/drawing/2014/main" id="{D04B94EA-E261-3CBB-D496-516ECFB76CD9}"/>
                </a:ext>
              </a:extLst>
            </p:cNvPr>
            <p:cNvPicPr>
              <a:picLocks noChangeAspect="1"/>
            </p:cNvPicPr>
            <p:nvPr/>
          </p:nvPicPr>
          <p:blipFill>
            <a:blip r:embed="rId103" cstate="hqprint">
              <a:extLst>
                <a:ext uri="{28A0092B-C50C-407E-A947-70E740481C1C}">
                  <a14:useLocalDpi xmlns:a14="http://schemas.microsoft.com/office/drawing/2010/main"/>
                </a:ext>
                <a:ext uri="{96DAC541-7B7A-43D3-8B79-37D633B846F1}">
                  <asvg:svgBlip xmlns:asvg="http://schemas.microsoft.com/office/drawing/2016/SVG/main" r:embed="rId104"/>
                </a:ext>
              </a:extLst>
            </a:blip>
            <a:stretch>
              <a:fillRect/>
            </a:stretch>
          </p:blipFill>
          <p:spPr>
            <a:xfrm>
              <a:off x="1017714" y="4991030"/>
              <a:ext cx="336036" cy="332579"/>
            </a:xfrm>
            <a:prstGeom prst="rect">
              <a:avLst/>
            </a:prstGeom>
          </p:spPr>
        </p:pic>
        <p:pic>
          <p:nvPicPr>
            <p:cNvPr id="24" name="Graphic 23">
              <a:extLst>
                <a:ext uri="{FF2B5EF4-FFF2-40B4-BE49-F238E27FC236}">
                  <a16:creationId xmlns:a16="http://schemas.microsoft.com/office/drawing/2014/main" id="{6803EDC6-7922-8259-AB6A-17F491BE4E5D}"/>
                </a:ext>
              </a:extLst>
            </p:cNvPr>
            <p:cNvPicPr>
              <a:picLocks noChangeAspect="1"/>
            </p:cNvPicPr>
            <p:nvPr/>
          </p:nvPicPr>
          <p:blipFill>
            <a:blip r:embed="rId105" cstate="hqprint">
              <a:extLst>
                <a:ext uri="{28A0092B-C50C-407E-A947-70E740481C1C}">
                  <a14:useLocalDpi xmlns:a14="http://schemas.microsoft.com/office/drawing/2010/main"/>
                </a:ext>
                <a:ext uri="{96DAC541-7B7A-43D3-8B79-37D633B846F1}">
                  <asvg:svgBlip xmlns:asvg="http://schemas.microsoft.com/office/drawing/2016/SVG/main" r:embed="rId106"/>
                </a:ext>
              </a:extLst>
            </a:blip>
            <a:stretch>
              <a:fillRect/>
            </a:stretch>
          </p:blipFill>
          <p:spPr>
            <a:xfrm>
              <a:off x="1009588" y="5349753"/>
              <a:ext cx="336035" cy="332579"/>
            </a:xfrm>
            <a:prstGeom prst="rect">
              <a:avLst/>
            </a:prstGeom>
          </p:spPr>
        </p:pic>
        <p:pic>
          <p:nvPicPr>
            <p:cNvPr id="106" name="Graphic 105">
              <a:extLst>
                <a:ext uri="{FF2B5EF4-FFF2-40B4-BE49-F238E27FC236}">
                  <a16:creationId xmlns:a16="http://schemas.microsoft.com/office/drawing/2014/main" id="{E3BAE21A-1843-15DF-F195-2FB196ABE1FD}"/>
                </a:ext>
              </a:extLst>
            </p:cNvPr>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1032350" y="3981774"/>
              <a:ext cx="300800" cy="300800"/>
            </a:xfrm>
            <a:prstGeom prst="rect">
              <a:avLst/>
            </a:prstGeom>
          </p:spPr>
        </p:pic>
      </p:grpSp>
    </p:spTree>
    <p:extLst>
      <p:ext uri="{BB962C8B-B14F-4D97-AF65-F5344CB8AC3E}">
        <p14:creationId xmlns:p14="http://schemas.microsoft.com/office/powerpoint/2010/main" val="316035852"/>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DD2AC-D0DE-2EA6-A8C3-69C02CC12AA2}"/>
            </a:ext>
          </a:extLst>
        </p:cNvPr>
        <p:cNvGrpSpPr/>
        <p:nvPr/>
      </p:nvGrpSpPr>
      <p:grpSpPr>
        <a:xfrm>
          <a:off x="0" y="0"/>
          <a:ext cx="0" cy="0"/>
          <a:chOff x="0" y="0"/>
          <a:chExt cx="0" cy="0"/>
        </a:xfrm>
      </p:grpSpPr>
      <p:sp>
        <p:nvSpPr>
          <p:cNvPr id="80" name="Rectangle: Rounded Corners 20">
            <a:extLst>
              <a:ext uri="{FF2B5EF4-FFF2-40B4-BE49-F238E27FC236}">
                <a16:creationId xmlns:a16="http://schemas.microsoft.com/office/drawing/2014/main" id="{CD58544E-B663-E315-D88E-97A9DDD3E030}"/>
              </a:ext>
            </a:extLst>
          </p:cNvPr>
          <p:cNvSpPr/>
          <p:nvPr/>
        </p:nvSpPr>
        <p:spPr>
          <a:xfrm>
            <a:off x="359999" y="360000"/>
            <a:ext cx="7560000" cy="6138000"/>
          </a:xfrm>
          <a:prstGeom prst="roundRect">
            <a:avLst>
              <a:gd name="adj" fmla="val 3781"/>
            </a:avLst>
          </a:prstGeom>
          <a:solidFill>
            <a:srgbClr val="570303"/>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 name="Title 22">
            <a:extLst>
              <a:ext uri="{FF2B5EF4-FFF2-40B4-BE49-F238E27FC236}">
                <a16:creationId xmlns:a16="http://schemas.microsoft.com/office/drawing/2014/main" id="{663B8F2A-094F-CBC2-F9A5-9D3427584394}"/>
              </a:ext>
            </a:extLst>
          </p:cNvPr>
          <p:cNvSpPr txBox="1">
            <a:spLocks/>
          </p:cNvSpPr>
          <p:nvPr/>
        </p:nvSpPr>
        <p:spPr>
          <a:xfrm>
            <a:off x="1079999" y="1020732"/>
            <a:ext cx="6620211" cy="4160867"/>
          </a:xfrm>
          <a:prstGeom prst="rect">
            <a:avLst/>
          </a:prstGeom>
        </p:spPr>
        <p:txBody>
          <a:bodyPr lIns="0" tIns="0" rIns="0" bIns="0"/>
          <a:lstStyle>
            <a:lvl1pPr algn="l" defTabSz="914400" rtl="0" eaLnBrk="1" latinLnBrk="0" hangingPunct="1">
              <a:lnSpc>
                <a:spcPct val="80000"/>
              </a:lnSpc>
              <a:spcBef>
                <a:spcPct val="0"/>
              </a:spcBef>
              <a:buNone/>
              <a:defRPr sz="4000" b="0" i="0" kern="1200">
                <a:solidFill>
                  <a:schemeClr val="tx1"/>
                </a:solidFill>
                <a:latin typeface="+mj-lt"/>
                <a:ea typeface="+mj-ea"/>
                <a:cs typeface="CircularAutoStore TT Book" panose="020B0504010101010104" pitchFamily="34"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200" b="1" i="0" u="none" strike="noStrike" kern="1200" cap="none" spc="0" normalizeH="0" baseline="0" noProof="0" dirty="0">
                <a:ln>
                  <a:noFill/>
                </a:ln>
                <a:solidFill>
                  <a:srgbClr val="FF5E5E"/>
                </a:solidFill>
                <a:effectLst/>
                <a:uLnTx/>
                <a:uFillTx/>
                <a:latin typeface="Arial" panose="020B0604020202020204" pitchFamily="34" charset="0"/>
                <a:ea typeface="+mj-ea"/>
                <a:cs typeface="Arial" panose="020B0604020202020204" pitchFamily="34" charset="0"/>
              </a:rPr>
              <a:t>Czy automatyzujemy się, aby sprostać wyłącznie naszym bieżącym potrzebom? </a:t>
            </a:r>
          </a:p>
          <a:p>
            <a:pPr marL="0" marR="0" lvl="0" indent="0" algn="l" defTabSz="914400" rtl="0" eaLnBrk="1" fontAlgn="auto" latinLnBrk="0" hangingPunct="1">
              <a:lnSpc>
                <a:spcPct val="90000"/>
              </a:lnSpc>
              <a:spcBef>
                <a:spcPct val="0"/>
              </a:spcBef>
              <a:spcAft>
                <a:spcPts val="0"/>
              </a:spcAft>
              <a:buClrTx/>
              <a:buSzTx/>
              <a:buFontTx/>
              <a:buNone/>
              <a:tabLst/>
              <a:defRPr/>
            </a:pPr>
            <a:endParaRPr lang="pl-PL" b="1" dirty="0">
              <a:solidFill>
                <a:srgbClr val="FF5E5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5400" b="1" i="0" strike="noStrike" kern="1200" cap="none" spc="0" normalizeH="0" baseline="0" noProof="0" dirty="0">
                <a:ln>
                  <a:noFill/>
                </a:ln>
                <a:solidFill>
                  <a:srgbClr val="FF5E5E"/>
                </a:solidFill>
                <a:effectLst/>
                <a:uLnTx/>
                <a:uFillTx/>
                <a:latin typeface="Arial" panose="020B0604020202020204" pitchFamily="34" charset="0"/>
                <a:ea typeface="+mj-ea"/>
                <a:cs typeface="Arial" panose="020B0604020202020204" pitchFamily="34" charset="0"/>
              </a:rPr>
              <a:t>Czy też, aby zabezpieczyć przyszłość naszego biznesu?</a:t>
            </a:r>
            <a:endParaRPr kumimoji="0" lang="en-GB" sz="8000" b="1" i="0" u="none" strike="noStrike" kern="1200" cap="none" spc="0" normalizeH="0" baseline="0" noProof="0" dirty="0">
              <a:ln>
                <a:noFill/>
              </a:ln>
              <a:solidFill>
                <a:srgbClr val="FF5E5E"/>
              </a:solidFill>
              <a:effectLst/>
              <a:uLnTx/>
              <a:uFillTx/>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B1DC1E4B-1CB2-AFD9-2A22-A79897E43A9C}"/>
              </a:ext>
            </a:extLst>
          </p:cNvPr>
          <p:cNvPicPr>
            <a:picLocks noChangeAspect="1"/>
          </p:cNvPicPr>
          <p:nvPr/>
        </p:nvPicPr>
        <p:blipFill>
          <a:blip r:embed="rId3"/>
          <a:stretch>
            <a:fillRect/>
          </a:stretch>
        </p:blipFill>
        <p:spPr>
          <a:xfrm>
            <a:off x="8208287" y="3429000"/>
            <a:ext cx="3422239" cy="3069000"/>
          </a:xfrm>
          <a:prstGeom prst="rect">
            <a:avLst/>
          </a:prstGeom>
        </p:spPr>
      </p:pic>
      <p:sp>
        <p:nvSpPr>
          <p:cNvPr id="6" name="TextBox 5">
            <a:extLst>
              <a:ext uri="{FF2B5EF4-FFF2-40B4-BE49-F238E27FC236}">
                <a16:creationId xmlns:a16="http://schemas.microsoft.com/office/drawing/2014/main" id="{C6EB8681-8681-51B1-556C-4A6E299F9BE1}"/>
              </a:ext>
            </a:extLst>
          </p:cNvPr>
          <p:cNvSpPr txBox="1"/>
          <p:nvPr/>
        </p:nvSpPr>
        <p:spPr>
          <a:xfrm rot="19209101">
            <a:off x="7896274" y="4573346"/>
            <a:ext cx="3705727" cy="369332"/>
          </a:xfrm>
          <a:prstGeom prst="rect">
            <a:avLst/>
          </a:prstGeom>
          <a:noFill/>
        </p:spPr>
        <p:txBody>
          <a:bodyPr wrap="square" rtlCol="0">
            <a:spAutoFit/>
          </a:bodyPr>
          <a:lstStyle/>
          <a:p>
            <a:r>
              <a:rPr lang="pl-PL" dirty="0"/>
              <a:t>2025   2028    2030    2032   2035</a:t>
            </a:r>
            <a:endParaRPr lang="en-GB" dirty="0"/>
          </a:p>
        </p:txBody>
      </p:sp>
    </p:spTree>
    <p:extLst>
      <p:ext uri="{BB962C8B-B14F-4D97-AF65-F5344CB8AC3E}">
        <p14:creationId xmlns:p14="http://schemas.microsoft.com/office/powerpoint/2010/main" val="1331400150"/>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42BE32-DCAE-4A03-9292-74EFF3E9F7AB}"/>
              </a:ext>
            </a:extLst>
          </p:cNvPr>
          <p:cNvSpPr>
            <a:spLocks noGrp="1"/>
          </p:cNvSpPr>
          <p:nvPr>
            <p:ph type="title"/>
          </p:nvPr>
        </p:nvSpPr>
        <p:spPr>
          <a:xfrm>
            <a:off x="996808" y="72068"/>
            <a:ext cx="11449050" cy="1337666"/>
          </a:xfrm>
        </p:spPr>
        <p:txBody>
          <a:bodyPr wrap="square" anchor="b">
            <a:normAutofit/>
          </a:bodyPr>
          <a:lstStyle/>
          <a:p>
            <a:pPr>
              <a:lnSpc>
                <a:spcPct val="90000"/>
              </a:lnSpc>
            </a:pPr>
            <a:r>
              <a:rPr lang="pl-PL" sz="4000" dirty="0"/>
              <a:t>	    Jak się z nami skontaktować</a:t>
            </a:r>
            <a:r>
              <a:rPr lang="de-DE" sz="4000" dirty="0"/>
              <a:t>?</a:t>
            </a:r>
          </a:p>
        </p:txBody>
      </p:sp>
      <p:sp>
        <p:nvSpPr>
          <p:cNvPr id="9" name="Foliennummernplatzhalter 8">
            <a:extLst>
              <a:ext uri="{FF2B5EF4-FFF2-40B4-BE49-F238E27FC236}">
                <a16:creationId xmlns:a16="http://schemas.microsoft.com/office/drawing/2014/main" id="{2D1AC727-9EFB-CF9A-0FAB-3EDC1C1000BA}"/>
              </a:ext>
            </a:extLst>
          </p:cNvPr>
          <p:cNvSpPr>
            <a:spLocks noGrp="1"/>
          </p:cNvSpPr>
          <p:nvPr>
            <p:ph type="sldNum" sz="quarter" idx="4294967295"/>
          </p:nvPr>
        </p:nvSpPr>
        <p:spPr>
          <a:xfrm>
            <a:off x="5866609" y="6384056"/>
            <a:ext cx="229391" cy="2317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877436-3093-A84E-855D-D66708FE7094}" type="slidenum">
              <a:rPr kumimoji="0" lang="en-US"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extfeld 10">
            <a:extLst>
              <a:ext uri="{FF2B5EF4-FFF2-40B4-BE49-F238E27FC236}">
                <a16:creationId xmlns:a16="http://schemas.microsoft.com/office/drawing/2014/main" id="{94F7C088-0411-A140-823A-0DF835BAA1B2}"/>
              </a:ext>
            </a:extLst>
          </p:cNvPr>
          <p:cNvSpPr txBox="1"/>
          <p:nvPr/>
        </p:nvSpPr>
        <p:spPr>
          <a:xfrm>
            <a:off x="3402920" y="4931255"/>
            <a:ext cx="56357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FFFFFF"/>
                </a:solidFill>
                <a:effectLst/>
                <a:uLnTx/>
                <a:uFillTx/>
                <a:latin typeface="Arial" panose="020B0604020202020204"/>
                <a:ea typeface="+mn-ea"/>
                <a:cs typeface="+mn-cs"/>
              </a:rPr>
              <a:t>Dorota Richards</a:t>
            </a: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rPr>
              <a:t>BDM </a:t>
            </a:r>
            <a:r>
              <a:rPr kumimoji="0" lang="pl-PL" sz="1800" b="0" i="0" u="none" strike="noStrike" kern="1200" cap="none" spc="0" normalizeH="0" baseline="0" noProof="0" dirty="0">
                <a:ln>
                  <a:noFill/>
                </a:ln>
                <a:solidFill>
                  <a:srgbClr val="FFFFFF"/>
                </a:solidFill>
                <a:effectLst/>
                <a:uLnTx/>
                <a:uFillTx/>
                <a:latin typeface="Arial" panose="020B0604020202020204"/>
                <a:ea typeface="+mn-ea"/>
                <a:cs typeface="+mn-cs"/>
              </a:rPr>
              <a:t>Poland</a:t>
            </a: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+48 690 671 592</a:t>
            </a:r>
            <a:endParaRPr kumimoji="0" lang="pl-PL" sz="1800" b="0"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FFFFFF"/>
                </a:solidFill>
                <a:effectLst/>
                <a:uLnTx/>
                <a:uFillTx/>
                <a:latin typeface="Arial" panose="020B0604020202020204"/>
                <a:ea typeface="+mn-ea"/>
                <a:cs typeface="+mn-cs"/>
              </a:rPr>
              <a:t>Dorota</a:t>
            </a:r>
            <a:r>
              <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rPr>
              <a:t>.</a:t>
            </a:r>
            <a:r>
              <a:rPr kumimoji="0" lang="pl-PL" sz="1800" b="0" i="0" u="none" strike="noStrike" kern="1200" cap="none" spc="0" normalizeH="0" baseline="0" noProof="0" dirty="0" err="1">
                <a:ln>
                  <a:noFill/>
                </a:ln>
                <a:solidFill>
                  <a:srgbClr val="FFFFFF"/>
                </a:solidFill>
                <a:effectLst/>
                <a:uLnTx/>
                <a:uFillTx/>
                <a:latin typeface="Arial" panose="020B0604020202020204"/>
                <a:ea typeface="+mn-ea"/>
                <a:cs typeface="+mn-cs"/>
              </a:rPr>
              <a:t>richards</a:t>
            </a:r>
            <a:r>
              <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rPr>
              <a:t>@autostoresystem.com</a:t>
            </a: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8650015C-F1AA-8012-C87D-9FCDFBDD5F0C}"/>
              </a:ext>
            </a:extLst>
          </p:cNvPr>
          <p:cNvPicPr>
            <a:picLocks noChangeAspect="1"/>
          </p:cNvPicPr>
          <p:nvPr/>
        </p:nvPicPr>
        <p:blipFill>
          <a:blip r:embed="rId2"/>
          <a:stretch>
            <a:fillRect/>
          </a:stretch>
        </p:blipFill>
        <p:spPr>
          <a:xfrm>
            <a:off x="5073476" y="1514615"/>
            <a:ext cx="2294626" cy="3164169"/>
          </a:xfrm>
          <a:prstGeom prst="rect">
            <a:avLst/>
          </a:prstGeom>
        </p:spPr>
      </p:pic>
    </p:spTree>
    <p:extLst>
      <p:ext uri="{BB962C8B-B14F-4D97-AF65-F5344CB8AC3E}">
        <p14:creationId xmlns:p14="http://schemas.microsoft.com/office/powerpoint/2010/main" val="667644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63C92-21B2-7E89-8631-5FC2998233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8C0D8F-A94E-B101-A268-2099E2584DC3}"/>
              </a:ext>
            </a:extLst>
          </p:cNvPr>
          <p:cNvSpPr>
            <a:spLocks noGrp="1"/>
          </p:cNvSpPr>
          <p:nvPr>
            <p:ph type="title"/>
          </p:nvPr>
        </p:nvSpPr>
        <p:spPr>
          <a:xfrm>
            <a:off x="666000" y="540000"/>
            <a:ext cx="10852900" cy="848962"/>
          </a:xfrm>
        </p:spPr>
        <p:txBody>
          <a:bodyPr/>
          <a:lstStyle/>
          <a:p>
            <a:r>
              <a:rPr lang="pl-PL" dirty="0"/>
              <a:t>Nie </a:t>
            </a:r>
            <a:r>
              <a:rPr lang="pl-PL" noProof="0" dirty="0"/>
              <a:t>jesteśmy w stanie </a:t>
            </a:r>
            <a:r>
              <a:rPr lang="pl-PL" dirty="0">
                <a:solidFill>
                  <a:schemeClr val="tx2"/>
                </a:solidFill>
              </a:rPr>
              <a:t>p</a:t>
            </a:r>
            <a:r>
              <a:rPr lang="pl-PL" noProof="0" dirty="0" err="1">
                <a:solidFill>
                  <a:schemeClr val="tx2"/>
                </a:solidFill>
              </a:rPr>
              <a:t>rzewidzieć</a:t>
            </a:r>
            <a:r>
              <a:rPr lang="pl-PL" noProof="0" dirty="0">
                <a:solidFill>
                  <a:schemeClr val="tx2"/>
                </a:solidFill>
              </a:rPr>
              <a:t> jutra</a:t>
            </a:r>
            <a:endParaRPr lang="en-US" noProof="0" dirty="0"/>
          </a:p>
        </p:txBody>
      </p:sp>
      <p:pic>
        <p:nvPicPr>
          <p:cNvPr id="8" name="Picture Placeholder 17" descr="A person holding a tablet&#10;&#10;AI-generated content may be incorrect.">
            <a:extLst>
              <a:ext uri="{FF2B5EF4-FFF2-40B4-BE49-F238E27FC236}">
                <a16:creationId xmlns:a16="http://schemas.microsoft.com/office/drawing/2014/main" id="{DB379AF0-B5F2-C8AB-1D09-3F856966B09C}"/>
              </a:ext>
            </a:extLst>
          </p:cNvPr>
          <p:cNvPicPr>
            <a:picLocks noChangeAspect="1"/>
          </p:cNvPicPr>
          <p:nvPr/>
        </p:nvPicPr>
        <p:blipFill>
          <a:blip r:embed="rId3"/>
          <a:srcRect t="24559" b="5168"/>
          <a:stretch/>
        </p:blipFill>
        <p:spPr>
          <a:xfrm>
            <a:off x="684000" y="1525597"/>
            <a:ext cx="2520000" cy="2158703"/>
          </a:xfrm>
          <a:prstGeom prst="roundRect">
            <a:avLst>
              <a:gd name="adj" fmla="val 6154"/>
            </a:avLst>
          </a:prstGeom>
        </p:spPr>
      </p:pic>
      <p:sp>
        <p:nvSpPr>
          <p:cNvPr id="19" name="Text Placeholder 4">
            <a:extLst>
              <a:ext uri="{FF2B5EF4-FFF2-40B4-BE49-F238E27FC236}">
                <a16:creationId xmlns:a16="http://schemas.microsoft.com/office/drawing/2014/main" id="{938BDE48-14D1-7749-7DD5-BFDC4B1A5C01}"/>
              </a:ext>
            </a:extLst>
          </p:cNvPr>
          <p:cNvSpPr txBox="1">
            <a:spLocks/>
          </p:cNvSpPr>
          <p:nvPr/>
        </p:nvSpPr>
        <p:spPr>
          <a:xfrm>
            <a:off x="573781" y="4031999"/>
            <a:ext cx="2740437" cy="475365"/>
          </a:xfrm>
          <a:prstGeom prst="rect">
            <a:avLst/>
          </a:prstGeom>
        </p:spPr>
        <p:txBody>
          <a:bodyPr vert="horz" lIns="251999"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pl-PL"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Ustawiamy budżety</a:t>
            </a:r>
          </a:p>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pl-PL"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strategie rozwoju firm, ale na ekonomiczne</a:t>
            </a:r>
          </a:p>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pl-PL"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geopolityczne wydarzenia nie mamy wpływu </a:t>
            </a:r>
            <a:endPar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0" name="Text Placeholder 4">
            <a:extLst>
              <a:ext uri="{FF2B5EF4-FFF2-40B4-BE49-F238E27FC236}">
                <a16:creationId xmlns:a16="http://schemas.microsoft.com/office/drawing/2014/main" id="{0C276FCD-E021-89E8-A91D-46FF92147097}"/>
              </a:ext>
            </a:extLst>
          </p:cNvPr>
          <p:cNvSpPr txBox="1">
            <a:spLocks/>
          </p:cNvSpPr>
          <p:nvPr/>
        </p:nvSpPr>
        <p:spPr>
          <a:xfrm>
            <a:off x="684000" y="4644000"/>
            <a:ext cx="2376388" cy="1314970"/>
          </a:xfrm>
          <a:prstGeom prst="rect">
            <a:avLst/>
          </a:prstGeom>
        </p:spPr>
        <p:txBody>
          <a:bodyPr vert="horz" lIns="251999"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spcBef>
                <a:spcPts val="0"/>
              </a:spcBef>
              <a:defRPr/>
            </a:pPr>
            <a:endParaRPr lang="en-US" sz="1100" noProof="0" dirty="0">
              <a:solidFill>
                <a:prstClr val="black">
                  <a:lumMod val="85000"/>
                  <a:lumOff val="15000"/>
                </a:prstClr>
              </a:solidFill>
              <a:latin typeface="Arial" panose="020B0604020202020204" pitchFamily="34" charset="0"/>
              <a:cs typeface="Arial" panose="020B0604020202020204" pitchFamily="34" charset="0"/>
            </a:endParaRPr>
          </a:p>
        </p:txBody>
      </p:sp>
      <p:sp>
        <p:nvSpPr>
          <p:cNvPr id="22" name="Text Placeholder 4">
            <a:extLst>
              <a:ext uri="{FF2B5EF4-FFF2-40B4-BE49-F238E27FC236}">
                <a16:creationId xmlns:a16="http://schemas.microsoft.com/office/drawing/2014/main" id="{D141C5E7-2922-9BDD-D507-7BC6600E81ED}"/>
              </a:ext>
            </a:extLst>
          </p:cNvPr>
          <p:cNvSpPr txBox="1">
            <a:spLocks/>
          </p:cNvSpPr>
          <p:nvPr/>
        </p:nvSpPr>
        <p:spPr>
          <a:xfrm>
            <a:off x="3456000" y="4032000"/>
            <a:ext cx="2520000" cy="475365"/>
          </a:xfrm>
          <a:prstGeom prst="rect">
            <a:avLst/>
          </a:prstGeom>
        </p:spPr>
        <p:txBody>
          <a:bodyPr vert="horz" lIns="251999"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pl-PL" sz="150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Pandemia</a:t>
            </a:r>
            <a:endParaRPr kumimoji="0" lang="en-US" sz="150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23" name="Text Placeholder 4">
            <a:extLst>
              <a:ext uri="{FF2B5EF4-FFF2-40B4-BE49-F238E27FC236}">
                <a16:creationId xmlns:a16="http://schemas.microsoft.com/office/drawing/2014/main" id="{FE3C8D17-96F4-9FEA-5428-EB0469787999}"/>
              </a:ext>
            </a:extLst>
          </p:cNvPr>
          <p:cNvSpPr txBox="1">
            <a:spLocks/>
          </p:cNvSpPr>
          <p:nvPr/>
        </p:nvSpPr>
        <p:spPr>
          <a:xfrm>
            <a:off x="3456000" y="4644000"/>
            <a:ext cx="2376388" cy="1314970"/>
          </a:xfrm>
          <a:prstGeom prst="rect">
            <a:avLst/>
          </a:prstGeom>
        </p:spPr>
        <p:txBody>
          <a:bodyPr vert="horz" lIns="251999"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100" noProof="0" dirty="0">
                <a:solidFill>
                  <a:prstClr val="black">
                    <a:lumMod val="85000"/>
                    <a:lumOff val="15000"/>
                  </a:prstClr>
                </a:solidFill>
                <a:latin typeface="Arial" panose="020B0604020202020204" pitchFamily="34" charset="0"/>
                <a:cs typeface="Arial" panose="020B0604020202020204" pitchFamily="34" charset="0"/>
              </a:rPr>
              <a:t>Pandemia COVID-19 spowodowała gwałtowne zmiany w popycie, zwiększając zapotrzebowanie na produkty medyczne i e-commerce,</a:t>
            </a:r>
            <a:r>
              <a:rPr lang="pl-PL" sz="1100" dirty="0">
                <a:solidFill>
                  <a:prstClr val="black">
                    <a:lumMod val="85000"/>
                    <a:lumOff val="15000"/>
                  </a:prstClr>
                </a:solidFill>
                <a:latin typeface="Arial" panose="020B0604020202020204" pitchFamily="34" charset="0"/>
                <a:cs typeface="Arial" panose="020B0604020202020204" pitchFamily="34" charset="0"/>
              </a:rPr>
              <a:t> </a:t>
            </a:r>
            <a:r>
              <a:rPr lang="pl-PL" sz="1100" noProof="0" dirty="0">
                <a:solidFill>
                  <a:prstClr val="black">
                    <a:lumMod val="85000"/>
                    <a:lumOff val="15000"/>
                  </a:prstClr>
                </a:solidFill>
                <a:latin typeface="Arial" panose="020B0604020202020204" pitchFamily="34" charset="0"/>
                <a:cs typeface="Arial" panose="020B0604020202020204" pitchFamily="34" charset="0"/>
              </a:rPr>
              <a:t>a ograniczając konsumpcję w sektorach takich jak gastronomia.</a:t>
            </a:r>
            <a:endParaRPr kumimoji="0" lang="en-US" sz="11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24" name="Text Placeholder 4">
            <a:extLst>
              <a:ext uri="{FF2B5EF4-FFF2-40B4-BE49-F238E27FC236}">
                <a16:creationId xmlns:a16="http://schemas.microsoft.com/office/drawing/2014/main" id="{EA475CD2-E700-4989-A0D6-AB1A541C2083}"/>
              </a:ext>
            </a:extLst>
          </p:cNvPr>
          <p:cNvSpPr txBox="1">
            <a:spLocks/>
          </p:cNvSpPr>
          <p:nvPr/>
        </p:nvSpPr>
        <p:spPr>
          <a:xfrm>
            <a:off x="6228000" y="4032000"/>
            <a:ext cx="2520000" cy="475365"/>
          </a:xfrm>
          <a:prstGeom prst="rect">
            <a:avLst/>
          </a:prstGeom>
        </p:spPr>
        <p:txBody>
          <a:bodyPr vert="horz" lIns="251999"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pl-PL" sz="150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Wojna na Ukrainie</a:t>
            </a:r>
            <a:endParaRPr kumimoji="0" lang="en-US" sz="150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25" name="Text Placeholder 4">
            <a:extLst>
              <a:ext uri="{FF2B5EF4-FFF2-40B4-BE49-F238E27FC236}">
                <a16:creationId xmlns:a16="http://schemas.microsoft.com/office/drawing/2014/main" id="{299F25FA-DD15-2E95-21DB-24D4449D6404}"/>
              </a:ext>
            </a:extLst>
          </p:cNvPr>
          <p:cNvSpPr txBox="1">
            <a:spLocks/>
          </p:cNvSpPr>
          <p:nvPr/>
        </p:nvSpPr>
        <p:spPr>
          <a:xfrm>
            <a:off x="6273020" y="4649093"/>
            <a:ext cx="2136680" cy="1314970"/>
          </a:xfrm>
          <a:prstGeom prst="rect">
            <a:avLst/>
          </a:prstGeom>
        </p:spPr>
        <p:txBody>
          <a:bodyPr vert="horz" lIns="251999"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defRPr/>
            </a:pPr>
            <a:r>
              <a:rPr lang="pl-PL" sz="1100" noProof="0" dirty="0">
                <a:solidFill>
                  <a:prstClr val="black">
                    <a:lumMod val="85000"/>
                    <a:lumOff val="15000"/>
                  </a:prstClr>
                </a:solidFill>
                <a:latin typeface="Arial" panose="020B0604020202020204" pitchFamily="34" charset="0"/>
                <a:cs typeface="Arial" panose="020B0604020202020204" pitchFamily="34" charset="0"/>
              </a:rPr>
              <a:t>Wojna na Ukrainie osłabiła popyt w Europie Wschodniej</a:t>
            </a:r>
          </a:p>
          <a:p>
            <a:pPr>
              <a:lnSpc>
                <a:spcPct val="110000"/>
              </a:lnSpc>
              <a:spcBef>
                <a:spcPts val="0"/>
              </a:spcBef>
              <a:defRPr/>
            </a:pPr>
            <a:r>
              <a:rPr lang="pl-PL" sz="1100" noProof="0" dirty="0">
                <a:solidFill>
                  <a:prstClr val="black">
                    <a:lumMod val="85000"/>
                    <a:lumOff val="15000"/>
                  </a:prstClr>
                </a:solidFill>
                <a:latin typeface="Arial" panose="020B0604020202020204" pitchFamily="34" charset="0"/>
                <a:cs typeface="Arial" panose="020B0604020202020204" pitchFamily="34" charset="0"/>
              </a:rPr>
              <a:t>z powodu niepewności gospodarczej i wzrostu cen, szczególnie w sektorach zależnych od surowców.</a:t>
            </a:r>
            <a:endParaRPr kumimoji="0" lang="en-US" sz="11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26" name="Text Placeholder 4">
            <a:extLst>
              <a:ext uri="{FF2B5EF4-FFF2-40B4-BE49-F238E27FC236}">
                <a16:creationId xmlns:a16="http://schemas.microsoft.com/office/drawing/2014/main" id="{94CFDC3E-7E58-A351-5826-BF093BA59E7F}"/>
              </a:ext>
            </a:extLst>
          </p:cNvPr>
          <p:cNvSpPr txBox="1">
            <a:spLocks/>
          </p:cNvSpPr>
          <p:nvPr/>
        </p:nvSpPr>
        <p:spPr>
          <a:xfrm>
            <a:off x="9000000" y="4032000"/>
            <a:ext cx="2520000" cy="475365"/>
          </a:xfrm>
          <a:prstGeom prst="rect">
            <a:avLst/>
          </a:prstGeom>
        </p:spPr>
        <p:txBody>
          <a:bodyPr vert="horz" lIns="251999"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pl-PL" sz="150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Nowa polityka w USA</a:t>
            </a:r>
            <a:endParaRPr kumimoji="0" lang="en-US" sz="150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27" name="Text Placeholder 4">
            <a:extLst>
              <a:ext uri="{FF2B5EF4-FFF2-40B4-BE49-F238E27FC236}">
                <a16:creationId xmlns:a16="http://schemas.microsoft.com/office/drawing/2014/main" id="{9B4D1617-27D0-DDC6-2DC3-6C924A8ADABC}"/>
              </a:ext>
            </a:extLst>
          </p:cNvPr>
          <p:cNvSpPr txBox="1">
            <a:spLocks/>
          </p:cNvSpPr>
          <p:nvPr/>
        </p:nvSpPr>
        <p:spPr>
          <a:xfrm>
            <a:off x="9000000" y="4644000"/>
            <a:ext cx="2376388" cy="1314970"/>
          </a:xfrm>
          <a:prstGeom prst="rect">
            <a:avLst/>
          </a:prstGeom>
        </p:spPr>
        <p:txBody>
          <a:bodyPr vert="horz" lIns="251999"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100" noProof="0" dirty="0">
                <a:solidFill>
                  <a:prstClr val="black">
                    <a:lumMod val="85000"/>
                    <a:lumOff val="15000"/>
                  </a:prstClr>
                </a:solidFill>
                <a:latin typeface="Arial" panose="020B0604020202020204" pitchFamily="34" charset="0"/>
                <a:cs typeface="Arial" panose="020B0604020202020204" pitchFamily="34" charset="0"/>
              </a:rPr>
              <a:t>Nowa polityka celna USA praktycznie z dnia na dzień zmniejszyła popyt na importowane dobra objęte cłami, co mocno odczuliśmy w UE.</a:t>
            </a:r>
            <a:endParaRPr lang="en-US" sz="1100" noProof="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2054" name="Picture 6" descr="Image result for people in masks">
            <a:extLst>
              <a:ext uri="{FF2B5EF4-FFF2-40B4-BE49-F238E27FC236}">
                <a16:creationId xmlns:a16="http://schemas.microsoft.com/office/drawing/2014/main" id="{C371BB0D-5264-105A-5C14-D32A7CE5D2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84" t="-1351" r="24683" b="1351"/>
          <a:stretch/>
        </p:blipFill>
        <p:spPr bwMode="auto">
          <a:xfrm>
            <a:off x="3204000" y="1523407"/>
            <a:ext cx="2740438" cy="21439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Image result for ukrain nwar">
            <a:extLst>
              <a:ext uri="{FF2B5EF4-FFF2-40B4-BE49-F238E27FC236}">
                <a16:creationId xmlns:a16="http://schemas.microsoft.com/office/drawing/2014/main" id="{243972FE-F23B-19D4-A383-7A0D07A86E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25" t="-134" r="15542" b="134"/>
          <a:stretch/>
        </p:blipFill>
        <p:spPr bwMode="auto">
          <a:xfrm>
            <a:off x="5934722" y="1552283"/>
            <a:ext cx="2813277" cy="214391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import tax us">
            <a:extLst>
              <a:ext uri="{FF2B5EF4-FFF2-40B4-BE49-F238E27FC236}">
                <a16:creationId xmlns:a16="http://schemas.microsoft.com/office/drawing/2014/main" id="{897218C7-4677-6D59-2A5C-3759BCF10C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015"/>
          <a:stretch/>
        </p:blipFill>
        <p:spPr bwMode="auto">
          <a:xfrm>
            <a:off x="9000000" y="1552283"/>
            <a:ext cx="2478721" cy="2115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494231"/>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15C2D-D863-0C9D-257D-DB8EF692AA3C}"/>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AEBEA113-4847-76C8-8809-A9EF27D7864C}"/>
              </a:ext>
            </a:extLst>
          </p:cNvPr>
          <p:cNvSpPr txBox="1"/>
          <p:nvPr/>
        </p:nvSpPr>
        <p:spPr>
          <a:xfrm>
            <a:off x="2867186" y="815210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Text Placeholder 4">
            <a:extLst>
              <a:ext uri="{FF2B5EF4-FFF2-40B4-BE49-F238E27FC236}">
                <a16:creationId xmlns:a16="http://schemas.microsoft.com/office/drawing/2014/main" id="{0921DE12-7350-36BE-17EC-7B8A13D0A2D9}"/>
              </a:ext>
            </a:extLst>
          </p:cNvPr>
          <p:cNvSpPr txBox="1">
            <a:spLocks/>
          </p:cNvSpPr>
          <p:nvPr/>
        </p:nvSpPr>
        <p:spPr>
          <a:xfrm>
            <a:off x="1007999" y="3213155"/>
            <a:ext cx="4542567" cy="308886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pl-PL" sz="1800" dirty="0">
                <a:solidFill>
                  <a:prstClr val="black">
                    <a:lumMod val="85000"/>
                    <a:lumOff val="15000"/>
                  </a:prstClr>
                </a:solidFill>
                <a:latin typeface="Arial" panose="020B0604020202020204" pitchFamily="34" charset="0"/>
                <a:cs typeface="Arial" panose="020B0604020202020204" pitchFamily="34" charset="0"/>
              </a:rPr>
              <a:t>Prognoza wzrostu całkowitych kosztów operacji magazynowych do 2035 r. Biorąc pod uwagę powyższe czynniki, całkowite koszty operacji magazynowych w Polsce mogą wzrosnąć o:</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lang="pl-PL" sz="1800" dirty="0">
              <a:solidFill>
                <a:prstClr val="black">
                  <a:lumMod val="85000"/>
                  <a:lumOff val="15000"/>
                </a:prst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pl-PL" sz="1800" b="1" dirty="0">
                <a:solidFill>
                  <a:srgbClr val="FF0000"/>
                </a:solidFill>
                <a:latin typeface="Arial" panose="020B0604020202020204" pitchFamily="34" charset="0"/>
                <a:cs typeface="Arial" panose="020B0604020202020204" pitchFamily="34" charset="0"/>
              </a:rPr>
              <a:t>20-30% do 2030 r.</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pl-PL" sz="1800" b="1" dirty="0">
                <a:solidFill>
                  <a:srgbClr val="FF0000"/>
                </a:solidFill>
                <a:latin typeface="Arial" panose="020B0604020202020204" pitchFamily="34" charset="0"/>
                <a:cs typeface="Arial" panose="020B0604020202020204" pitchFamily="34" charset="0"/>
              </a:rPr>
              <a:t>30-45% do 2035 r.</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2" name="Title 35">
            <a:extLst>
              <a:ext uri="{FF2B5EF4-FFF2-40B4-BE49-F238E27FC236}">
                <a16:creationId xmlns:a16="http://schemas.microsoft.com/office/drawing/2014/main" id="{6AFBB9FB-7E92-29A3-A113-E027CF5E5F01}"/>
              </a:ext>
            </a:extLst>
          </p:cNvPr>
          <p:cNvSpPr txBox="1">
            <a:spLocks/>
          </p:cNvSpPr>
          <p:nvPr/>
        </p:nvSpPr>
        <p:spPr>
          <a:xfrm>
            <a:off x="1008000" y="1008000"/>
            <a:ext cx="4542568" cy="11532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b="1" i="0" kern="1200" baseline="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Bo fakty są takie,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że koszty operacji magazynowych będą wciąż rosły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3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endParaRPr kumimoji="0" lang="en-GB" sz="3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0213CD30-DE85-CDFD-60FC-F6056DF4157C}"/>
              </a:ext>
            </a:extLst>
          </p:cNvPr>
          <p:cNvSpPr txBox="1"/>
          <p:nvPr/>
        </p:nvSpPr>
        <p:spPr>
          <a:xfrm>
            <a:off x="858448" y="5911701"/>
            <a:ext cx="8796291" cy="553998"/>
          </a:xfrm>
          <a:prstGeom prst="rect">
            <a:avLst/>
          </a:prstGeom>
          <a:noFill/>
        </p:spPr>
        <p:txBody>
          <a:bodyPr wrap="square">
            <a:spAutoFit/>
          </a:bodyPr>
          <a:lstStyle/>
          <a:p>
            <a:r>
              <a:rPr lang="pl-PL" sz="1000" dirty="0">
                <a:hlinkClick r:id="rId3">
                  <a:extLst>
                    <a:ext uri="{A12FA001-AC4F-418D-AE19-62706E023703}">
                      <ahyp:hlinkClr xmlns:ahyp="http://schemas.microsoft.com/office/drawing/2018/hyperlinkcolor" val="tx"/>
                    </a:ext>
                  </a:extLst>
                </a:hlinkClick>
              </a:rPr>
              <a:t>https://www.pap.pl/aktualnosci/raport-nbp-bank-podal-dane-o-inflacji-i-pkb?utm_source=chatgpt.com</a:t>
            </a:r>
            <a:endParaRPr lang="pl-PL" sz="1000" dirty="0"/>
          </a:p>
          <a:p>
            <a:r>
              <a:rPr lang="pl-PL" sz="1000" dirty="0">
                <a:hlinkClick r:id="rId4">
                  <a:extLst>
                    <a:ext uri="{A12FA001-AC4F-418D-AE19-62706E023703}">
                      <ahyp:hlinkClr xmlns:ahyp="http://schemas.microsoft.com/office/drawing/2018/hyperlinkcolor" val="tx"/>
                    </a:ext>
                  </a:extLst>
                </a:hlinkClick>
              </a:rPr>
              <a:t>Obserwator Finansowy: ekonomia, debata, Polska, świat</a:t>
            </a:r>
            <a:endParaRPr lang="pl-PL" sz="1000" dirty="0"/>
          </a:p>
          <a:p>
            <a:r>
              <a:rPr lang="pl-PL" sz="1000" dirty="0">
                <a:hlinkClick r:id="rId5">
                  <a:extLst>
                    <a:ext uri="{A12FA001-AC4F-418D-AE19-62706E023703}">
                      <ahyp:hlinkClr xmlns:ahyp="http://schemas.microsoft.com/office/drawing/2018/hyperlinkcolor" val="tx"/>
                    </a:ext>
                  </a:extLst>
                </a:hlinkClick>
              </a:rPr>
              <a:t>Najnowsze prognozy. Tak ma wzrosnąć polska gospodarka - Money.pl</a:t>
            </a:r>
            <a:endParaRPr lang="en-GB" sz="1000" dirty="0"/>
          </a:p>
        </p:txBody>
      </p:sp>
      <p:graphicFrame>
        <p:nvGraphicFramePr>
          <p:cNvPr id="3" name="Diagram 2">
            <a:extLst>
              <a:ext uri="{FF2B5EF4-FFF2-40B4-BE49-F238E27FC236}">
                <a16:creationId xmlns:a16="http://schemas.microsoft.com/office/drawing/2014/main" id="{926F594C-6B41-96BD-392F-1654893A0A8D}"/>
              </a:ext>
            </a:extLst>
          </p:cNvPr>
          <p:cNvGraphicFramePr/>
          <p:nvPr>
            <p:extLst>
              <p:ext uri="{D42A27DB-BD31-4B8C-83A1-F6EECF244321}">
                <p14:modId xmlns:p14="http://schemas.microsoft.com/office/powerpoint/2010/main" val="1031418650"/>
              </p:ext>
            </p:extLst>
          </p:nvPr>
        </p:nvGraphicFramePr>
        <p:xfrm>
          <a:off x="3866149" y="719666"/>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412649456"/>
      </p:ext>
    </p:extLst>
  </p:cSld>
  <p:clrMapOvr>
    <a:masterClrMapping/>
  </p:clrMapOvr>
  <mc:AlternateContent xmlns:mc="http://schemas.openxmlformats.org/markup-compatibility/2006" xmlns:p14="http://schemas.microsoft.com/office/powerpoint/2010/main">
    <mc:Choice Requires="p14">
      <p:transition spd="slow" p14:dur="1400">
        <p:wipe dir="r"/>
      </p:transition>
    </mc:Choice>
    <mc:Fallback xmlns="">
      <p:transition spd="slow">
        <p:wipe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28F97E-8433-3FE2-61A3-7FA5DF70A65F}"/>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46B6981-C5AA-FB94-806B-93C87F29BCA9}"/>
              </a:ext>
            </a:extLst>
          </p:cNvPr>
          <p:cNvPicPr>
            <a:picLocks noGrp="1" noChangeAspect="1"/>
          </p:cNvPicPr>
          <p:nvPr>
            <p:ph type="pic" sz="quarter" idx="12"/>
          </p:nvPr>
        </p:nvPicPr>
        <p:blipFill>
          <a:blip r:embed="rId3"/>
          <a:srcRect t="7738" b="7738"/>
          <a:stretch/>
        </p:blipFill>
        <p:spPr>
          <a:xfrm>
            <a:off x="6285358" y="170127"/>
            <a:ext cx="5706080" cy="4788000"/>
          </a:xfrm>
          <a:prstGeom prst="roundRect">
            <a:avLst>
              <a:gd name="adj" fmla="val 6409"/>
            </a:avLst>
          </a:prstGeom>
        </p:spPr>
      </p:pic>
      <p:sp>
        <p:nvSpPr>
          <p:cNvPr id="3" name="Title 2">
            <a:extLst>
              <a:ext uri="{FF2B5EF4-FFF2-40B4-BE49-F238E27FC236}">
                <a16:creationId xmlns:a16="http://schemas.microsoft.com/office/drawing/2014/main" id="{AC5E7770-0A42-7BA6-0858-C0A0383964CE}"/>
              </a:ext>
            </a:extLst>
          </p:cNvPr>
          <p:cNvSpPr>
            <a:spLocks noGrp="1"/>
          </p:cNvSpPr>
          <p:nvPr>
            <p:ph type="title"/>
          </p:nvPr>
        </p:nvSpPr>
        <p:spPr/>
        <p:txBody>
          <a:bodyPr/>
          <a:lstStyle/>
          <a:p>
            <a:r>
              <a:rPr lang="pl-PL" dirty="0"/>
              <a:t>Czy naprawdę mamy jeszcze </a:t>
            </a:r>
            <a:r>
              <a:rPr lang="pl-PL" dirty="0">
                <a:solidFill>
                  <a:schemeClr val="tx2"/>
                </a:solidFill>
              </a:rPr>
              <a:t>wybór?</a:t>
            </a:r>
            <a:endParaRPr lang="en-GB" dirty="0">
              <a:solidFill>
                <a:schemeClr val="tx2"/>
              </a:solidFill>
            </a:endParaRPr>
          </a:p>
        </p:txBody>
      </p:sp>
      <p:sp>
        <p:nvSpPr>
          <p:cNvPr id="11" name="Freeform 10">
            <a:extLst>
              <a:ext uri="{FF2B5EF4-FFF2-40B4-BE49-F238E27FC236}">
                <a16:creationId xmlns:a16="http://schemas.microsoft.com/office/drawing/2014/main" id="{F02FC59F-A695-B4E3-8251-A391993EBAE6}"/>
              </a:ext>
            </a:extLst>
          </p:cNvPr>
          <p:cNvSpPr/>
          <p:nvPr/>
        </p:nvSpPr>
        <p:spPr>
          <a:xfrm>
            <a:off x="3567683" y="2297150"/>
            <a:ext cx="3024000" cy="3044283"/>
          </a:xfrm>
          <a:custGeom>
            <a:avLst/>
            <a:gdLst>
              <a:gd name="connsiteX0" fmla="*/ 139557 w 5288174"/>
              <a:gd name="connsiteY0" fmla="*/ 0 h 3096000"/>
              <a:gd name="connsiteX1" fmla="*/ 751556 w 5288174"/>
              <a:gd name="connsiteY1" fmla="*/ 0 h 3096000"/>
              <a:gd name="connsiteX2" fmla="*/ 1971731 w 5288174"/>
              <a:gd name="connsiteY2" fmla="*/ 0 h 3096000"/>
              <a:gd name="connsiteX3" fmla="*/ 3316443 w 5288174"/>
              <a:gd name="connsiteY3" fmla="*/ 0 h 3096000"/>
              <a:gd name="connsiteX4" fmla="*/ 3928442 w 5288174"/>
              <a:gd name="connsiteY4" fmla="*/ 0 h 3096000"/>
              <a:gd name="connsiteX5" fmla="*/ 5148617 w 5288174"/>
              <a:gd name="connsiteY5" fmla="*/ 0 h 3096000"/>
              <a:gd name="connsiteX6" fmla="*/ 5288174 w 5288174"/>
              <a:gd name="connsiteY6" fmla="*/ 141011 h 3096000"/>
              <a:gd name="connsiteX7" fmla="*/ 5288174 w 5288174"/>
              <a:gd name="connsiteY7" fmla="*/ 1545011 h 3096000"/>
              <a:gd name="connsiteX8" fmla="*/ 5288174 w 5288174"/>
              <a:gd name="connsiteY8" fmla="*/ 1550989 h 3096000"/>
              <a:gd name="connsiteX9" fmla="*/ 5288174 w 5288174"/>
              <a:gd name="connsiteY9" fmla="*/ 2954989 h 3096000"/>
              <a:gd name="connsiteX10" fmla="*/ 5148617 w 5288174"/>
              <a:gd name="connsiteY10" fmla="*/ 3096000 h 3096000"/>
              <a:gd name="connsiteX11" fmla="*/ 3928442 w 5288174"/>
              <a:gd name="connsiteY11" fmla="*/ 3096000 h 3096000"/>
              <a:gd name="connsiteX12" fmla="*/ 3316443 w 5288174"/>
              <a:gd name="connsiteY12" fmla="*/ 3096000 h 3096000"/>
              <a:gd name="connsiteX13" fmla="*/ 1971731 w 5288174"/>
              <a:gd name="connsiteY13" fmla="*/ 3096000 h 3096000"/>
              <a:gd name="connsiteX14" fmla="*/ 751556 w 5288174"/>
              <a:gd name="connsiteY14" fmla="*/ 3096000 h 3096000"/>
              <a:gd name="connsiteX15" fmla="*/ 139557 w 5288174"/>
              <a:gd name="connsiteY15" fmla="*/ 3096000 h 3096000"/>
              <a:gd name="connsiteX16" fmla="*/ 0 w 5288174"/>
              <a:gd name="connsiteY16" fmla="*/ 2954989 h 3096000"/>
              <a:gd name="connsiteX17" fmla="*/ 0 w 5288174"/>
              <a:gd name="connsiteY17" fmla="*/ 1550989 h 3096000"/>
              <a:gd name="connsiteX18" fmla="*/ 0 w 5288174"/>
              <a:gd name="connsiteY18" fmla="*/ 1545011 h 3096000"/>
              <a:gd name="connsiteX19" fmla="*/ 0 w 5288174"/>
              <a:gd name="connsiteY19" fmla="*/ 141011 h 3096000"/>
              <a:gd name="connsiteX20" fmla="*/ 139557 w 5288174"/>
              <a:gd name="connsiteY20"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88174" h="3096000">
                <a:moveTo>
                  <a:pt x="139557" y="0"/>
                </a:moveTo>
                <a:lnTo>
                  <a:pt x="751556" y="0"/>
                </a:lnTo>
                <a:lnTo>
                  <a:pt x="1971731" y="0"/>
                </a:lnTo>
                <a:lnTo>
                  <a:pt x="3316443" y="0"/>
                </a:lnTo>
                <a:lnTo>
                  <a:pt x="3928442" y="0"/>
                </a:lnTo>
                <a:lnTo>
                  <a:pt x="5148617" y="0"/>
                </a:lnTo>
                <a:cubicBezTo>
                  <a:pt x="5225692" y="0"/>
                  <a:pt x="5288174" y="63133"/>
                  <a:pt x="5288174" y="141011"/>
                </a:cubicBezTo>
                <a:lnTo>
                  <a:pt x="5288174" y="1545011"/>
                </a:lnTo>
                <a:lnTo>
                  <a:pt x="5288174" y="1550989"/>
                </a:lnTo>
                <a:lnTo>
                  <a:pt x="5288174" y="2954989"/>
                </a:lnTo>
                <a:cubicBezTo>
                  <a:pt x="5288174" y="3032867"/>
                  <a:pt x="5225692" y="3096000"/>
                  <a:pt x="5148617" y="3096000"/>
                </a:cubicBezTo>
                <a:lnTo>
                  <a:pt x="3928442" y="3096000"/>
                </a:lnTo>
                <a:lnTo>
                  <a:pt x="3316443" y="3096000"/>
                </a:lnTo>
                <a:lnTo>
                  <a:pt x="1971731" y="3096000"/>
                </a:lnTo>
                <a:lnTo>
                  <a:pt x="751556" y="3096000"/>
                </a:lnTo>
                <a:lnTo>
                  <a:pt x="139557" y="3096000"/>
                </a:lnTo>
                <a:cubicBezTo>
                  <a:pt x="62482" y="3096000"/>
                  <a:pt x="0" y="3032867"/>
                  <a:pt x="0" y="2954989"/>
                </a:cubicBezTo>
                <a:lnTo>
                  <a:pt x="0" y="1550989"/>
                </a:lnTo>
                <a:lnTo>
                  <a:pt x="0" y="1545011"/>
                </a:lnTo>
                <a:lnTo>
                  <a:pt x="0" y="141011"/>
                </a:lnTo>
                <a:cubicBezTo>
                  <a:pt x="0" y="63133"/>
                  <a:pt x="62482" y="0"/>
                  <a:pt x="13955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1999"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Text Placeholder 4">
            <a:extLst>
              <a:ext uri="{FF2B5EF4-FFF2-40B4-BE49-F238E27FC236}">
                <a16:creationId xmlns:a16="http://schemas.microsoft.com/office/drawing/2014/main" id="{CFB9333B-99BC-F931-F650-626E32608BB7}"/>
              </a:ext>
            </a:extLst>
          </p:cNvPr>
          <p:cNvSpPr txBox="1">
            <a:spLocks/>
          </p:cNvSpPr>
          <p:nvPr/>
        </p:nvSpPr>
        <p:spPr>
          <a:xfrm>
            <a:off x="1014802" y="2564127"/>
            <a:ext cx="5105762" cy="2503746"/>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20000"/>
              </a:lnSpc>
              <a:spcBef>
                <a:spcPts val="600"/>
              </a:spcBef>
              <a:spcAft>
                <a:spcPts val="0"/>
              </a:spcAft>
              <a:buClrTx/>
              <a:buSzTx/>
              <a:tabLst/>
              <a:defRPr/>
            </a:pPr>
            <a:endParaRPr lang="pl-PL" sz="1500" dirty="0">
              <a:solidFill>
                <a:prstClr val="black">
                  <a:lumMod val="85000"/>
                  <a:lumOff val="15000"/>
                </a:prstClr>
              </a:solidFill>
              <a:latin typeface="Arial" panose="020B0604020202020204" pitchFamily="34" charset="0"/>
              <a:cs typeface="Arial" panose="020B0604020202020204" pitchFamily="34" charset="0"/>
            </a:endParaRPr>
          </a:p>
          <a:p>
            <a:pPr marR="0" lvl="0" algn="l" defTabSz="914400" rtl="0" eaLnBrk="1" fontAlgn="auto" latinLnBrk="0" hangingPunct="1">
              <a:lnSpc>
                <a:spcPct val="120000"/>
              </a:lnSpc>
              <a:spcBef>
                <a:spcPts val="600"/>
              </a:spcBef>
              <a:spcAft>
                <a:spcPts val="0"/>
              </a:spcAft>
              <a:buClrTx/>
              <a:buSzTx/>
              <a:tabLst/>
              <a:defRPr/>
            </a:pPr>
            <a:r>
              <a:rPr lang="pl-PL" sz="1500" dirty="0">
                <a:solidFill>
                  <a:prstClr val="black">
                    <a:lumMod val="85000"/>
                    <a:lumOff val="15000"/>
                  </a:prstClr>
                </a:solidFill>
                <a:latin typeface="Arial" panose="020B0604020202020204" pitchFamily="34" charset="0"/>
                <a:cs typeface="Arial" panose="020B0604020202020204" pitchFamily="34" charset="0"/>
              </a:rPr>
              <a:t>„</a:t>
            </a:r>
            <a:r>
              <a:rPr kumimoji="0" lang="pl-PL" sz="1500" b="1"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 Polsce nadal liczymy ROI, ale na Zachodzie już przestali, bo nie mają już rąk do pracy. Automatyzują się, bo nie ma komu pracować</a:t>
            </a:r>
            <a:r>
              <a:rPr lang="pl-PL" sz="1500" dirty="0">
                <a:solidFill>
                  <a:prstClr val="black">
                    <a:lumMod val="85000"/>
                    <a:lumOff val="15000"/>
                  </a:prstClr>
                </a:solidFill>
                <a:latin typeface="Arial" panose="020B0604020202020204" pitchFamily="34" charset="0"/>
                <a:cs typeface="Arial" panose="020B0604020202020204" pitchFamily="34" charset="0"/>
              </a:rPr>
              <a:t>”</a:t>
            </a:r>
            <a:endParaRPr kumimoji="0" lang="pl-PL" sz="1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20000"/>
              </a:lnSpc>
              <a:spcBef>
                <a:spcPts val="600"/>
              </a:spcBef>
              <a:spcAft>
                <a:spcPts val="0"/>
              </a:spcAft>
              <a:buClrTx/>
              <a:buSzTx/>
              <a:tabLst/>
              <a:defRPr/>
            </a:pPr>
            <a:endParaRPr kumimoji="0" lang="pl-PL" sz="1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20000"/>
              </a:lnSpc>
              <a:spcBef>
                <a:spcPts val="600"/>
              </a:spcBef>
              <a:spcAft>
                <a:spcPts val="0"/>
              </a:spcAft>
              <a:buClrTx/>
              <a:buSzTx/>
              <a:tabLst/>
              <a:defRPr/>
            </a:pPr>
            <a:r>
              <a:rPr kumimoji="0" lang="pl-PL" sz="1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Żabka, Business </a:t>
            </a:r>
            <a:r>
              <a:rPr kumimoji="0" lang="pl-PL" sz="1500" b="0" i="0" u="none" strike="noStrike" kern="120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Pulse</a:t>
            </a:r>
            <a:r>
              <a:rPr kumimoji="0" lang="pl-PL" sz="1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Conference, październik 2024</a:t>
            </a:r>
            <a:endParaRPr kumimoji="0" lang="en-US" sz="1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652671"/>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D6699-03EA-285A-C302-ACC696FC0981}"/>
            </a:ext>
          </a:extLst>
        </p:cNvPr>
        <p:cNvGrpSpPr/>
        <p:nvPr/>
      </p:nvGrpSpPr>
      <p:grpSpPr>
        <a:xfrm>
          <a:off x="0" y="0"/>
          <a:ext cx="0" cy="0"/>
          <a:chOff x="0" y="0"/>
          <a:chExt cx="0" cy="0"/>
        </a:xfrm>
      </p:grpSpPr>
      <p:pic>
        <p:nvPicPr>
          <p:cNvPr id="16" name="Plassholder for bilde 15">
            <a:extLst>
              <a:ext uri="{FF2B5EF4-FFF2-40B4-BE49-F238E27FC236}">
                <a16:creationId xmlns:a16="http://schemas.microsoft.com/office/drawing/2014/main" id="{95D9964A-E07C-EA5E-0E89-70A0E8E65C9A}"/>
              </a:ext>
            </a:extLst>
          </p:cNvPr>
          <p:cNvPicPr preferRelativeResize="0">
            <a:picLocks noGrp="1"/>
          </p:cNvPicPr>
          <p:nvPr>
            <p:ph type="pic" sz="quarter" idx="11"/>
          </p:nvPr>
        </p:nvPicPr>
        <p:blipFill>
          <a:blip r:embed="rId2"/>
          <a:srcRect t="22605" b="7129"/>
          <a:stretch>
            <a:fillRect/>
          </a:stretch>
        </p:blipFill>
        <p:spPr>
          <a:xfrm>
            <a:off x="358800" y="1963270"/>
            <a:ext cx="11473200" cy="4534729"/>
          </a:xfrm>
        </p:spPr>
      </p:pic>
      <p:sp>
        <p:nvSpPr>
          <p:cNvPr id="4" name="Title 3">
            <a:extLst>
              <a:ext uri="{FF2B5EF4-FFF2-40B4-BE49-F238E27FC236}">
                <a16:creationId xmlns:a16="http://schemas.microsoft.com/office/drawing/2014/main" id="{A1839605-5732-9310-C018-9896BCE061E8}"/>
              </a:ext>
            </a:extLst>
          </p:cNvPr>
          <p:cNvSpPr>
            <a:spLocks noGrp="1"/>
          </p:cNvSpPr>
          <p:nvPr>
            <p:ph type="title"/>
          </p:nvPr>
        </p:nvSpPr>
        <p:spPr>
          <a:xfrm>
            <a:off x="358800" y="360001"/>
            <a:ext cx="11704863" cy="1008276"/>
          </a:xfrm>
        </p:spPr>
        <p:txBody>
          <a:bodyPr/>
          <a:lstStyle/>
          <a:p>
            <a:r>
              <a:rPr lang="pl-PL" sz="5400" dirty="0">
                <a:solidFill>
                  <a:srgbClr val="FF5E5E"/>
                </a:solidFill>
                <a:ea typeface="+mj-ea"/>
              </a:rPr>
              <a:t>Rozsądna</a:t>
            </a:r>
            <a:r>
              <a:rPr lang="en-GB" sz="5400" dirty="0">
                <a:solidFill>
                  <a:srgbClr val="FF5E5E"/>
                </a:solidFill>
                <a:ea typeface="+mj-ea"/>
              </a:rPr>
              <a:t> </a:t>
            </a:r>
            <a:r>
              <a:rPr lang="en-GB" sz="5400" dirty="0" err="1">
                <a:solidFill>
                  <a:srgbClr val="FF5E5E"/>
                </a:solidFill>
                <a:ea typeface="+mj-ea"/>
              </a:rPr>
              <a:t>automatyzacja</a:t>
            </a:r>
            <a:r>
              <a:rPr lang="en-GB" sz="5400" dirty="0">
                <a:solidFill>
                  <a:srgbClr val="FF5E5E"/>
                </a:solidFill>
                <a:ea typeface="+mj-ea"/>
              </a:rPr>
              <a:t>: </a:t>
            </a:r>
            <a:br>
              <a:rPr lang="pl-PL" sz="5400" dirty="0">
                <a:solidFill>
                  <a:srgbClr val="FF5E5E"/>
                </a:solidFill>
                <a:ea typeface="+mj-ea"/>
              </a:rPr>
            </a:br>
            <a:r>
              <a:rPr lang="pl-PL" sz="5400" dirty="0">
                <a:solidFill>
                  <a:srgbClr val="FF5E5E"/>
                </a:solidFill>
                <a:ea typeface="+mj-ea"/>
              </a:rPr>
              <a:t>k</a:t>
            </a:r>
            <a:r>
              <a:rPr lang="en-GB" sz="5400" dirty="0" err="1">
                <a:solidFill>
                  <a:srgbClr val="FF5E5E"/>
                </a:solidFill>
                <a:ea typeface="+mj-ea"/>
              </a:rPr>
              <a:t>luczowe</a:t>
            </a:r>
            <a:r>
              <a:rPr lang="en-GB" sz="5400" dirty="0">
                <a:solidFill>
                  <a:srgbClr val="FF5E5E"/>
                </a:solidFill>
                <a:ea typeface="+mj-ea"/>
              </a:rPr>
              <a:t> </a:t>
            </a:r>
            <a:r>
              <a:rPr lang="en-GB" sz="5400" dirty="0" err="1">
                <a:solidFill>
                  <a:srgbClr val="FF5E5E"/>
                </a:solidFill>
                <a:ea typeface="+mj-ea"/>
              </a:rPr>
              <a:t>aspekty</a:t>
            </a:r>
            <a:endParaRPr lang="en-NO" sz="5400" dirty="0">
              <a:solidFill>
                <a:srgbClr val="FF5E5E"/>
              </a:solidFill>
              <a:ea typeface="+mj-ea"/>
            </a:endParaRPr>
          </a:p>
        </p:txBody>
      </p:sp>
    </p:spTree>
    <p:extLst>
      <p:ext uri="{BB962C8B-B14F-4D97-AF65-F5344CB8AC3E}">
        <p14:creationId xmlns:p14="http://schemas.microsoft.com/office/powerpoint/2010/main" val="685189345"/>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BADE6A-BFED-5F01-30A3-3D2D3678B7B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D4A1D2-DD5D-AA97-C242-B2E1270128AF}"/>
              </a:ext>
            </a:extLst>
          </p:cNvPr>
          <p:cNvSpPr>
            <a:spLocks noGrp="1"/>
          </p:cNvSpPr>
          <p:nvPr>
            <p:ph type="title"/>
          </p:nvPr>
        </p:nvSpPr>
        <p:spPr>
          <a:xfrm>
            <a:off x="665999" y="540000"/>
            <a:ext cx="6864354" cy="576000"/>
          </a:xfrm>
        </p:spPr>
        <p:txBody>
          <a:bodyPr/>
          <a:lstStyle/>
          <a:p>
            <a:r>
              <a:rPr lang="en-GB" dirty="0">
                <a:solidFill>
                  <a:schemeClr val="tx2"/>
                </a:solidFill>
              </a:rPr>
              <a:t>0</a:t>
            </a:r>
            <a:r>
              <a:rPr lang="pl-PL" dirty="0">
                <a:solidFill>
                  <a:schemeClr val="tx2"/>
                </a:solidFill>
              </a:rPr>
              <a:t>1</a:t>
            </a:r>
            <a:r>
              <a:rPr lang="en-GB" dirty="0"/>
              <a:t> </a:t>
            </a:r>
            <a:r>
              <a:rPr lang="pl-PL" dirty="0"/>
              <a:t>Łatwość w skalowaniu</a:t>
            </a:r>
            <a:endParaRPr lang="en-GB" dirty="0">
              <a:solidFill>
                <a:schemeClr val="tx2"/>
              </a:solidFill>
            </a:endParaRPr>
          </a:p>
        </p:txBody>
      </p:sp>
      <p:pic>
        <p:nvPicPr>
          <p:cNvPr id="10" name="Picture 9">
            <a:extLst>
              <a:ext uri="{FF2B5EF4-FFF2-40B4-BE49-F238E27FC236}">
                <a16:creationId xmlns:a16="http://schemas.microsoft.com/office/drawing/2014/main" id="{6C262861-E0DD-0397-A15B-D0F027300C58}"/>
              </a:ext>
            </a:extLst>
          </p:cNvPr>
          <p:cNvPicPr>
            <a:picLocks noChangeAspect="1"/>
          </p:cNvPicPr>
          <p:nvPr/>
        </p:nvPicPr>
        <p:blipFill>
          <a:blip r:embed="rId3"/>
          <a:stretch>
            <a:fillRect/>
          </a:stretch>
        </p:blipFill>
        <p:spPr>
          <a:xfrm>
            <a:off x="166250" y="3760081"/>
            <a:ext cx="6225828" cy="2809489"/>
          </a:xfrm>
          <a:prstGeom prst="rect">
            <a:avLst/>
          </a:prstGeom>
        </p:spPr>
      </p:pic>
      <p:sp>
        <p:nvSpPr>
          <p:cNvPr id="11" name="Rectangle 10">
            <a:extLst>
              <a:ext uri="{FF2B5EF4-FFF2-40B4-BE49-F238E27FC236}">
                <a16:creationId xmlns:a16="http://schemas.microsoft.com/office/drawing/2014/main" id="{CDD04421-F35B-4B48-8648-D244C06E6178}"/>
              </a:ext>
            </a:extLst>
          </p:cNvPr>
          <p:cNvSpPr/>
          <p:nvPr/>
        </p:nvSpPr>
        <p:spPr>
          <a:xfrm>
            <a:off x="665999" y="1909744"/>
            <a:ext cx="5226331" cy="2185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Freeform 6">
            <a:extLst>
              <a:ext uri="{FF2B5EF4-FFF2-40B4-BE49-F238E27FC236}">
                <a16:creationId xmlns:a16="http://schemas.microsoft.com/office/drawing/2014/main" id="{0CD0C795-90B0-B5C9-015A-75658D5DCBC0}"/>
              </a:ext>
            </a:extLst>
          </p:cNvPr>
          <p:cNvSpPr/>
          <p:nvPr/>
        </p:nvSpPr>
        <p:spPr>
          <a:xfrm>
            <a:off x="5892330" y="1347082"/>
            <a:ext cx="5815576" cy="3024000"/>
          </a:xfrm>
          <a:custGeom>
            <a:avLst/>
            <a:gdLst>
              <a:gd name="connsiteX0" fmla="*/ 139557 w 5288174"/>
              <a:gd name="connsiteY0" fmla="*/ 0 h 3096000"/>
              <a:gd name="connsiteX1" fmla="*/ 751556 w 5288174"/>
              <a:gd name="connsiteY1" fmla="*/ 0 h 3096000"/>
              <a:gd name="connsiteX2" fmla="*/ 1971731 w 5288174"/>
              <a:gd name="connsiteY2" fmla="*/ 0 h 3096000"/>
              <a:gd name="connsiteX3" fmla="*/ 3316443 w 5288174"/>
              <a:gd name="connsiteY3" fmla="*/ 0 h 3096000"/>
              <a:gd name="connsiteX4" fmla="*/ 3928442 w 5288174"/>
              <a:gd name="connsiteY4" fmla="*/ 0 h 3096000"/>
              <a:gd name="connsiteX5" fmla="*/ 5148617 w 5288174"/>
              <a:gd name="connsiteY5" fmla="*/ 0 h 3096000"/>
              <a:gd name="connsiteX6" fmla="*/ 5288174 w 5288174"/>
              <a:gd name="connsiteY6" fmla="*/ 141011 h 3096000"/>
              <a:gd name="connsiteX7" fmla="*/ 5288174 w 5288174"/>
              <a:gd name="connsiteY7" fmla="*/ 1545011 h 3096000"/>
              <a:gd name="connsiteX8" fmla="*/ 5288174 w 5288174"/>
              <a:gd name="connsiteY8" fmla="*/ 1550989 h 3096000"/>
              <a:gd name="connsiteX9" fmla="*/ 5288174 w 5288174"/>
              <a:gd name="connsiteY9" fmla="*/ 2954989 h 3096000"/>
              <a:gd name="connsiteX10" fmla="*/ 5148617 w 5288174"/>
              <a:gd name="connsiteY10" fmla="*/ 3096000 h 3096000"/>
              <a:gd name="connsiteX11" fmla="*/ 3928442 w 5288174"/>
              <a:gd name="connsiteY11" fmla="*/ 3096000 h 3096000"/>
              <a:gd name="connsiteX12" fmla="*/ 3316443 w 5288174"/>
              <a:gd name="connsiteY12" fmla="*/ 3096000 h 3096000"/>
              <a:gd name="connsiteX13" fmla="*/ 1971731 w 5288174"/>
              <a:gd name="connsiteY13" fmla="*/ 3096000 h 3096000"/>
              <a:gd name="connsiteX14" fmla="*/ 751556 w 5288174"/>
              <a:gd name="connsiteY14" fmla="*/ 3096000 h 3096000"/>
              <a:gd name="connsiteX15" fmla="*/ 139557 w 5288174"/>
              <a:gd name="connsiteY15" fmla="*/ 3096000 h 3096000"/>
              <a:gd name="connsiteX16" fmla="*/ 0 w 5288174"/>
              <a:gd name="connsiteY16" fmla="*/ 2954989 h 3096000"/>
              <a:gd name="connsiteX17" fmla="*/ 0 w 5288174"/>
              <a:gd name="connsiteY17" fmla="*/ 1550989 h 3096000"/>
              <a:gd name="connsiteX18" fmla="*/ 0 w 5288174"/>
              <a:gd name="connsiteY18" fmla="*/ 1545011 h 3096000"/>
              <a:gd name="connsiteX19" fmla="*/ 0 w 5288174"/>
              <a:gd name="connsiteY19" fmla="*/ 141011 h 3096000"/>
              <a:gd name="connsiteX20" fmla="*/ 139557 w 5288174"/>
              <a:gd name="connsiteY20" fmla="*/ 0 h 3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88174" h="3096000">
                <a:moveTo>
                  <a:pt x="139557" y="0"/>
                </a:moveTo>
                <a:lnTo>
                  <a:pt x="751556" y="0"/>
                </a:lnTo>
                <a:lnTo>
                  <a:pt x="1971731" y="0"/>
                </a:lnTo>
                <a:lnTo>
                  <a:pt x="3316443" y="0"/>
                </a:lnTo>
                <a:lnTo>
                  <a:pt x="3928442" y="0"/>
                </a:lnTo>
                <a:lnTo>
                  <a:pt x="5148617" y="0"/>
                </a:lnTo>
                <a:cubicBezTo>
                  <a:pt x="5225692" y="0"/>
                  <a:pt x="5288174" y="63133"/>
                  <a:pt x="5288174" y="141011"/>
                </a:cubicBezTo>
                <a:lnTo>
                  <a:pt x="5288174" y="1545011"/>
                </a:lnTo>
                <a:lnTo>
                  <a:pt x="5288174" y="1550989"/>
                </a:lnTo>
                <a:lnTo>
                  <a:pt x="5288174" y="2954989"/>
                </a:lnTo>
                <a:cubicBezTo>
                  <a:pt x="5288174" y="3032867"/>
                  <a:pt x="5225692" y="3096000"/>
                  <a:pt x="5148617" y="3096000"/>
                </a:cubicBezTo>
                <a:lnTo>
                  <a:pt x="3928442" y="3096000"/>
                </a:lnTo>
                <a:lnTo>
                  <a:pt x="3316443" y="3096000"/>
                </a:lnTo>
                <a:lnTo>
                  <a:pt x="1971731" y="3096000"/>
                </a:lnTo>
                <a:lnTo>
                  <a:pt x="751556" y="3096000"/>
                </a:lnTo>
                <a:lnTo>
                  <a:pt x="139557" y="3096000"/>
                </a:lnTo>
                <a:cubicBezTo>
                  <a:pt x="62482" y="3096000"/>
                  <a:pt x="0" y="3032867"/>
                  <a:pt x="0" y="2954989"/>
                </a:cubicBezTo>
                <a:lnTo>
                  <a:pt x="0" y="1550989"/>
                </a:lnTo>
                <a:lnTo>
                  <a:pt x="0" y="1545011"/>
                </a:lnTo>
                <a:lnTo>
                  <a:pt x="0" y="141011"/>
                </a:lnTo>
                <a:cubicBezTo>
                  <a:pt x="0" y="63133"/>
                  <a:pt x="62482" y="0"/>
                  <a:pt x="139557"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51999"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Text Placeholder 4">
            <a:extLst>
              <a:ext uri="{FF2B5EF4-FFF2-40B4-BE49-F238E27FC236}">
                <a16:creationId xmlns:a16="http://schemas.microsoft.com/office/drawing/2014/main" id="{7B0E3C60-F836-3518-E2EE-8F862CA58676}"/>
              </a:ext>
            </a:extLst>
          </p:cNvPr>
          <p:cNvSpPr txBox="1">
            <a:spLocks/>
          </p:cNvSpPr>
          <p:nvPr/>
        </p:nvSpPr>
        <p:spPr>
          <a:xfrm>
            <a:off x="6165226" y="1781504"/>
            <a:ext cx="5360775" cy="2185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defRPr/>
            </a:pPr>
            <a:r>
              <a:rPr lang="pl-PL" sz="3400" b="1" dirty="0">
                <a:solidFill>
                  <a:srgbClr val="FD2730"/>
                </a:solidFill>
                <a:latin typeface="Arial" panose="020B0604020202020204" pitchFamily="34" charset="0"/>
                <a:ea typeface="+mj-ea"/>
                <a:cs typeface="Arial" panose="020B0604020202020204" pitchFamily="34" charset="0"/>
              </a:rPr>
              <a:t>S</a:t>
            </a:r>
            <a:r>
              <a:rPr lang="en-US" sz="3400" b="1" dirty="0" err="1">
                <a:solidFill>
                  <a:srgbClr val="FD2730"/>
                </a:solidFill>
                <a:latin typeface="Arial" panose="020B0604020202020204" pitchFamily="34" charset="0"/>
                <a:ea typeface="+mj-ea"/>
                <a:cs typeface="Arial" panose="020B0604020202020204" pitchFamily="34" charset="0"/>
              </a:rPr>
              <a:t>ystem</a:t>
            </a:r>
            <a:r>
              <a:rPr lang="en-US" sz="3400" b="1" dirty="0">
                <a:solidFill>
                  <a:srgbClr val="FD2730"/>
                </a:solidFill>
                <a:latin typeface="Arial" panose="020B0604020202020204" pitchFamily="34" charset="0"/>
                <a:ea typeface="+mj-ea"/>
                <a:cs typeface="Arial" panose="020B0604020202020204" pitchFamily="34" charset="0"/>
              </a:rPr>
              <a:t> </a:t>
            </a:r>
            <a:r>
              <a:rPr lang="en-US" sz="3400" b="1" dirty="0" err="1">
                <a:solidFill>
                  <a:srgbClr val="FD2730"/>
                </a:solidFill>
                <a:latin typeface="Arial" panose="020B0604020202020204" pitchFamily="34" charset="0"/>
                <a:ea typeface="+mj-ea"/>
                <a:cs typeface="Arial" panose="020B0604020202020204" pitchFamily="34" charset="0"/>
              </a:rPr>
              <a:t>dostosowuje</a:t>
            </a:r>
            <a:r>
              <a:rPr lang="en-US" sz="3400" b="1" dirty="0">
                <a:solidFill>
                  <a:srgbClr val="FD2730"/>
                </a:solidFill>
                <a:latin typeface="Arial" panose="020B0604020202020204" pitchFamily="34" charset="0"/>
                <a:ea typeface="+mj-ea"/>
                <a:cs typeface="Arial" panose="020B0604020202020204" pitchFamily="34" charset="0"/>
              </a:rPr>
              <a:t> </a:t>
            </a:r>
            <a:r>
              <a:rPr lang="en-US" sz="3400" b="1" dirty="0" err="1">
                <a:solidFill>
                  <a:srgbClr val="FD2730"/>
                </a:solidFill>
                <a:latin typeface="Arial" panose="020B0604020202020204" pitchFamily="34" charset="0"/>
                <a:ea typeface="+mj-ea"/>
                <a:cs typeface="Arial" panose="020B0604020202020204" pitchFamily="34" charset="0"/>
              </a:rPr>
              <a:t>się</a:t>
            </a:r>
            <a:r>
              <a:rPr lang="en-US" sz="3400" b="1" dirty="0">
                <a:solidFill>
                  <a:srgbClr val="FD2730"/>
                </a:solidFill>
                <a:latin typeface="Arial" panose="020B0604020202020204" pitchFamily="34" charset="0"/>
                <a:ea typeface="+mj-ea"/>
                <a:cs typeface="Arial" panose="020B0604020202020204" pitchFamily="34" charset="0"/>
              </a:rPr>
              <a:t> do </a:t>
            </a:r>
            <a:r>
              <a:rPr lang="en-US" sz="3400" b="1" dirty="0" err="1">
                <a:solidFill>
                  <a:srgbClr val="FD2730"/>
                </a:solidFill>
                <a:latin typeface="Arial" panose="020B0604020202020204" pitchFamily="34" charset="0"/>
                <a:ea typeface="+mj-ea"/>
                <a:cs typeface="Arial" panose="020B0604020202020204" pitchFamily="34" charset="0"/>
              </a:rPr>
              <a:t>zmieniających</a:t>
            </a:r>
            <a:r>
              <a:rPr lang="en-US" sz="3400" b="1" dirty="0">
                <a:solidFill>
                  <a:srgbClr val="FD2730"/>
                </a:solidFill>
                <a:latin typeface="Arial" panose="020B0604020202020204" pitchFamily="34" charset="0"/>
                <a:ea typeface="+mj-ea"/>
                <a:cs typeface="Arial" panose="020B0604020202020204" pitchFamily="34" charset="0"/>
              </a:rPr>
              <a:t> </a:t>
            </a:r>
            <a:r>
              <a:rPr lang="en-US" sz="3400" b="1" dirty="0" err="1">
                <a:solidFill>
                  <a:srgbClr val="FD2730"/>
                </a:solidFill>
                <a:latin typeface="Arial" panose="020B0604020202020204" pitchFamily="34" charset="0"/>
                <a:ea typeface="+mj-ea"/>
                <a:cs typeface="Arial" panose="020B0604020202020204" pitchFamily="34" charset="0"/>
              </a:rPr>
              <a:t>się</a:t>
            </a:r>
            <a:r>
              <a:rPr lang="en-US" sz="3400" b="1" dirty="0">
                <a:solidFill>
                  <a:srgbClr val="FD2730"/>
                </a:solidFill>
                <a:latin typeface="Arial" panose="020B0604020202020204" pitchFamily="34" charset="0"/>
                <a:ea typeface="+mj-ea"/>
                <a:cs typeface="Arial" panose="020B0604020202020204" pitchFamily="34" charset="0"/>
              </a:rPr>
              <a:t> </a:t>
            </a:r>
            <a:r>
              <a:rPr lang="en-US" sz="3400" b="1" dirty="0" err="1">
                <a:solidFill>
                  <a:srgbClr val="FD2730"/>
                </a:solidFill>
                <a:latin typeface="Arial" panose="020B0604020202020204" pitchFamily="34" charset="0"/>
                <a:ea typeface="+mj-ea"/>
                <a:cs typeface="Arial" panose="020B0604020202020204" pitchFamily="34" charset="0"/>
              </a:rPr>
              <a:t>potrzeb</a:t>
            </a:r>
            <a:endParaRPr lang="en-US" sz="3400" b="1" dirty="0">
              <a:solidFill>
                <a:srgbClr val="FD2730"/>
              </a:solidFill>
              <a:latin typeface="Arial" panose="020B0604020202020204" pitchFamily="34" charset="0"/>
              <a:ea typeface="+mj-ea"/>
              <a:cs typeface="Arial" panose="020B0604020202020204" pitchFamily="34" charset="0"/>
            </a:endParaRPr>
          </a:p>
          <a:p>
            <a:pPr marR="0" lvl="0" algn="l" defTabSz="914400" rtl="0" eaLnBrk="1" fontAlgn="auto" latinLnBrk="0" hangingPunct="1">
              <a:lnSpc>
                <a:spcPct val="120000"/>
              </a:lnSpc>
              <a:spcBef>
                <a:spcPts val="1000"/>
              </a:spcBef>
              <a:spcAft>
                <a:spcPts val="0"/>
              </a:spcAft>
              <a:buClrTx/>
              <a:buSzTx/>
              <a:tabLst/>
              <a:defRPr/>
            </a:pPr>
            <a:endParaRPr kumimoji="0" lang="en-US" sz="15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1640090"/>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65F0E-B056-179A-4A3A-3283FC2F523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ACD956-DCA6-DF74-B448-C53D474E67FE}"/>
              </a:ext>
            </a:extLst>
          </p:cNvPr>
          <p:cNvSpPr>
            <a:spLocks noGrp="1"/>
          </p:cNvSpPr>
          <p:nvPr>
            <p:ph type="title"/>
          </p:nvPr>
        </p:nvSpPr>
        <p:spPr>
          <a:xfrm>
            <a:off x="666750" y="539750"/>
            <a:ext cx="2594610" cy="1553210"/>
          </a:xfrm>
        </p:spPr>
        <p:txBody>
          <a:bodyPr/>
          <a:lstStyle/>
          <a:p>
            <a:r>
              <a:rPr lang="pl-PL" dirty="0"/>
              <a:t>Modułowy</a:t>
            </a:r>
            <a:br>
              <a:rPr lang="pl-PL" dirty="0"/>
            </a:br>
            <a:r>
              <a:rPr lang="pl-PL" dirty="0">
                <a:solidFill>
                  <a:schemeClr val="tx2"/>
                </a:solidFill>
              </a:rPr>
              <a:t>s</a:t>
            </a:r>
            <a:r>
              <a:rPr lang="en-GB" dirty="0" err="1">
                <a:solidFill>
                  <a:schemeClr val="tx2"/>
                </a:solidFill>
              </a:rPr>
              <a:t>ystem</a:t>
            </a:r>
            <a:endParaRPr lang="en-NO" dirty="0"/>
          </a:p>
        </p:txBody>
      </p:sp>
      <p:sp>
        <p:nvSpPr>
          <p:cNvPr id="30" name="Rectangle: Rounded Corners 20">
            <a:extLst>
              <a:ext uri="{FF2B5EF4-FFF2-40B4-BE49-F238E27FC236}">
                <a16:creationId xmlns:a16="http://schemas.microsoft.com/office/drawing/2014/main" id="{3F4B778C-D5EE-AB24-D823-5FAF79A0A758}"/>
              </a:ext>
            </a:extLst>
          </p:cNvPr>
          <p:cNvSpPr/>
          <p:nvPr/>
        </p:nvSpPr>
        <p:spPr>
          <a:xfrm>
            <a:off x="-4937047" y="360000"/>
            <a:ext cx="4464000" cy="6138000"/>
          </a:xfrm>
          <a:prstGeom prst="roundRect">
            <a:avLst>
              <a:gd name="adj" fmla="val 520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6C2FB87-12FC-8248-8187-DA6CCDE3CB88}"/>
              </a:ext>
            </a:extLst>
          </p:cNvPr>
          <p:cNvPicPr>
            <a:picLocks noChangeAspect="1"/>
          </p:cNvPicPr>
          <p:nvPr/>
        </p:nvPicPr>
        <p:blipFill>
          <a:blip r:embed="rId3"/>
          <a:srcRect l="3230" t="9231" r="23277" b="3676"/>
          <a:stretch>
            <a:fillRect/>
          </a:stretch>
        </p:blipFill>
        <p:spPr>
          <a:xfrm>
            <a:off x="3548290" y="976277"/>
            <a:ext cx="5615952" cy="4929509"/>
          </a:xfrm>
          <a:prstGeom prst="rect">
            <a:avLst/>
          </a:prstGeom>
        </p:spPr>
      </p:pic>
      <p:pic>
        <p:nvPicPr>
          <p:cNvPr id="17" name="Picture 16">
            <a:extLst>
              <a:ext uri="{FF2B5EF4-FFF2-40B4-BE49-F238E27FC236}">
                <a16:creationId xmlns:a16="http://schemas.microsoft.com/office/drawing/2014/main" id="{EC31ACE3-E83E-9609-E47B-295C6A817A25}"/>
              </a:ext>
            </a:extLst>
          </p:cNvPr>
          <p:cNvPicPr>
            <a:picLocks noChangeAspect="1"/>
          </p:cNvPicPr>
          <p:nvPr/>
        </p:nvPicPr>
        <p:blipFill>
          <a:blip r:embed="rId3"/>
          <a:srcRect l="82306" t="41582" r="3649" b="40117"/>
          <a:stretch>
            <a:fillRect/>
          </a:stretch>
        </p:blipFill>
        <p:spPr>
          <a:xfrm>
            <a:off x="9886949" y="2860661"/>
            <a:ext cx="1073223" cy="1035852"/>
          </a:xfrm>
          <a:prstGeom prst="rect">
            <a:avLst/>
          </a:prstGeom>
        </p:spPr>
      </p:pic>
      <p:pic>
        <p:nvPicPr>
          <p:cNvPr id="18" name="Picture 17">
            <a:extLst>
              <a:ext uri="{FF2B5EF4-FFF2-40B4-BE49-F238E27FC236}">
                <a16:creationId xmlns:a16="http://schemas.microsoft.com/office/drawing/2014/main" id="{6D400A78-7B64-6FDD-C596-1593DC24AF62}"/>
              </a:ext>
            </a:extLst>
          </p:cNvPr>
          <p:cNvPicPr>
            <a:picLocks noChangeAspect="1"/>
          </p:cNvPicPr>
          <p:nvPr/>
        </p:nvPicPr>
        <p:blipFill>
          <a:blip r:embed="rId3"/>
          <a:srcRect l="77779" t="9231" r="11279" b="76556"/>
          <a:stretch>
            <a:fillRect/>
          </a:stretch>
        </p:blipFill>
        <p:spPr>
          <a:xfrm>
            <a:off x="9296441" y="783971"/>
            <a:ext cx="836136" cy="804479"/>
          </a:xfrm>
          <a:prstGeom prst="rect">
            <a:avLst/>
          </a:prstGeom>
        </p:spPr>
      </p:pic>
      <p:sp>
        <p:nvSpPr>
          <p:cNvPr id="3" name="Text Placeholder 4">
            <a:extLst>
              <a:ext uri="{FF2B5EF4-FFF2-40B4-BE49-F238E27FC236}">
                <a16:creationId xmlns:a16="http://schemas.microsoft.com/office/drawing/2014/main" id="{F2714CD2-7E41-0968-94A3-DA409304925C}"/>
              </a:ext>
            </a:extLst>
          </p:cNvPr>
          <p:cNvSpPr txBox="1">
            <a:spLocks/>
          </p:cNvSpPr>
          <p:nvPr/>
        </p:nvSpPr>
        <p:spPr>
          <a:xfrm>
            <a:off x="3117666" y="2821129"/>
            <a:ext cx="1654631" cy="1035852"/>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pl-PL" sz="1100" noProof="1">
                <a:solidFill>
                  <a:prstClr val="black">
                    <a:lumMod val="85000"/>
                    <a:lumOff val="15000"/>
                  </a:prstClr>
                </a:solidFill>
                <a:latin typeface="Arial" panose="020B0604020202020204" pitchFamily="34" charset="0"/>
                <a:cs typeface="Arial" panose="020B0604020202020204" pitchFamily="34" charset="0"/>
              </a:rPr>
              <a:t>Sterownik jest centrum dowodzenia </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pl-PL" sz="1100" noProof="1">
                <a:solidFill>
                  <a:prstClr val="black">
                    <a:lumMod val="85000"/>
                    <a:lumOff val="15000"/>
                  </a:prstClr>
                </a:solidFill>
                <a:latin typeface="Arial" panose="020B0604020202020204" pitchFamily="34" charset="0"/>
                <a:cs typeface="Arial" panose="020B0604020202020204" pitchFamily="34" charset="0"/>
              </a:rPr>
              <a:t>i wykorzystuje platformę oprogramowania do zarządzania zarówno ruchem pojemników, </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pl-PL" sz="1100" noProof="1">
                <a:solidFill>
                  <a:prstClr val="black">
                    <a:lumMod val="85000"/>
                    <a:lumOff val="15000"/>
                  </a:prstClr>
                </a:solidFill>
                <a:latin typeface="Arial" panose="020B0604020202020204" pitchFamily="34" charset="0"/>
                <a:cs typeface="Arial" panose="020B0604020202020204" pitchFamily="34" charset="0"/>
              </a:rPr>
              <a:t>jak i bazą danych AutoStore.</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en-US" sz="1100" noProof="1">
                <a:solidFill>
                  <a:prstClr val="black">
                    <a:lumMod val="85000"/>
                    <a:lumOff val="15000"/>
                  </a:prstClr>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18D012A3-EBC1-8367-3B31-EC838DB64C75}"/>
              </a:ext>
            </a:extLst>
          </p:cNvPr>
          <p:cNvSpPr txBox="1">
            <a:spLocks/>
          </p:cNvSpPr>
          <p:nvPr/>
        </p:nvSpPr>
        <p:spPr>
          <a:xfrm>
            <a:off x="3103916" y="2531565"/>
            <a:ext cx="1022421" cy="23456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l-PL" sz="1500" b="0" i="0" u="none" strike="noStrike" kern="1200" cap="none" spc="0" normalizeH="0" baseline="0" noProof="1">
                <a:ln>
                  <a:noFill/>
                </a:ln>
                <a:solidFill>
                  <a:srgbClr val="FD2730"/>
                </a:solidFill>
                <a:effectLst/>
                <a:uLnTx/>
                <a:uFillTx/>
                <a:latin typeface="Arial" panose="020B0604020202020204" pitchFamily="34" charset="0"/>
                <a:ea typeface="+mn-ea"/>
                <a:cs typeface="Arial" panose="020B0604020202020204" pitchFamily="34" charset="0"/>
              </a:rPr>
              <a:t>Sterownik</a:t>
            </a:r>
            <a:endParaRPr kumimoji="0" lang="en-US" sz="1500" b="0" i="0" u="none" strike="noStrike" kern="1200" cap="none" spc="0" normalizeH="0" baseline="0" noProof="1">
              <a:ln>
                <a:noFill/>
              </a:ln>
              <a:solidFill>
                <a:srgbClr val="FD2730"/>
              </a:solidFill>
              <a:effectLst/>
              <a:uLnTx/>
              <a:uFillTx/>
              <a:latin typeface="Arial" panose="020B0604020202020204" pitchFamily="34" charset="0"/>
              <a:ea typeface="+mn-ea"/>
              <a:cs typeface="Arial" panose="020B0604020202020204" pitchFamily="34" charset="0"/>
            </a:endParaRPr>
          </a:p>
        </p:txBody>
      </p:sp>
      <p:sp>
        <p:nvSpPr>
          <p:cNvPr id="6" name="Text Placeholder 4">
            <a:extLst>
              <a:ext uri="{FF2B5EF4-FFF2-40B4-BE49-F238E27FC236}">
                <a16:creationId xmlns:a16="http://schemas.microsoft.com/office/drawing/2014/main" id="{73D8AB73-0FE9-8951-580E-262BECC4EB88}"/>
              </a:ext>
            </a:extLst>
          </p:cNvPr>
          <p:cNvSpPr txBox="1">
            <a:spLocks/>
          </p:cNvSpPr>
          <p:nvPr/>
        </p:nvSpPr>
        <p:spPr>
          <a:xfrm>
            <a:off x="4611497" y="5443977"/>
            <a:ext cx="2438710" cy="949947"/>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0"/>
              </a:spcBef>
              <a:defRPr/>
            </a:pPr>
            <a:r>
              <a:rPr lang="pl-PL" sz="1100" dirty="0">
                <a:solidFill>
                  <a:prstClr val="black">
                    <a:lumMod val="85000"/>
                    <a:lumOff val="15000"/>
                  </a:prstClr>
                </a:solidFill>
                <a:latin typeface="Arial" panose="020B0604020202020204" pitchFamily="34" charset="0"/>
                <a:cs typeface="Arial" panose="020B0604020202020204" pitchFamily="34" charset="0"/>
              </a:rPr>
              <a:t>Porty to stacje robocze, przez które operatorzy wprowadzają towary na magazyn i dokonują z nich kompletacji realizując zamówienia. Średnio w każdym systemie zainstalowanych jest 10 portów.</a:t>
            </a:r>
            <a:endParaRPr lang="en-GB" sz="1100" dirty="0">
              <a:solidFill>
                <a:prstClr val="black">
                  <a:lumMod val="85000"/>
                  <a:lumOff val="15000"/>
                </a:prstClr>
              </a:solidFill>
              <a:latin typeface="Arial" panose="020B0604020202020204" pitchFamily="34" charset="0"/>
              <a:cs typeface="Arial" panose="020B0604020202020204" pitchFamily="34" charset="0"/>
            </a:endParaRPr>
          </a:p>
        </p:txBody>
      </p:sp>
      <p:sp>
        <p:nvSpPr>
          <p:cNvPr id="9" name="Text Placeholder 4">
            <a:extLst>
              <a:ext uri="{FF2B5EF4-FFF2-40B4-BE49-F238E27FC236}">
                <a16:creationId xmlns:a16="http://schemas.microsoft.com/office/drawing/2014/main" id="{1F31F5B2-62A3-FC2C-1F68-0CD23B2AE2A4}"/>
              </a:ext>
            </a:extLst>
          </p:cNvPr>
          <p:cNvSpPr txBox="1">
            <a:spLocks/>
          </p:cNvSpPr>
          <p:nvPr/>
        </p:nvSpPr>
        <p:spPr>
          <a:xfrm>
            <a:off x="4597747" y="5154413"/>
            <a:ext cx="1022421" cy="23456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1">
                <a:ln>
                  <a:noFill/>
                </a:ln>
                <a:solidFill>
                  <a:srgbClr val="FD2730"/>
                </a:solidFill>
                <a:effectLst/>
                <a:uLnTx/>
                <a:uFillTx/>
                <a:latin typeface="Arial" panose="020B0604020202020204" pitchFamily="34" charset="0"/>
                <a:ea typeface="+mn-ea"/>
                <a:cs typeface="Arial" panose="020B0604020202020204" pitchFamily="34" charset="0"/>
              </a:rPr>
              <a:t>Port</a:t>
            </a:r>
            <a:r>
              <a:rPr kumimoji="0" lang="pl-PL" sz="1500" b="0" i="0" u="none" strike="noStrike" kern="1200" cap="none" spc="0" normalizeH="0" baseline="0" noProof="1">
                <a:ln>
                  <a:noFill/>
                </a:ln>
                <a:solidFill>
                  <a:srgbClr val="FD2730"/>
                </a:solidFill>
                <a:effectLst/>
                <a:uLnTx/>
                <a:uFillTx/>
                <a:latin typeface="Arial" panose="020B0604020202020204" pitchFamily="34" charset="0"/>
                <a:ea typeface="+mn-ea"/>
                <a:cs typeface="Arial" panose="020B0604020202020204" pitchFamily="34" charset="0"/>
              </a:rPr>
              <a:t>y</a:t>
            </a:r>
            <a:endParaRPr kumimoji="0" lang="en-US" sz="1500" b="0" i="0" u="none" strike="noStrike" kern="1200" cap="none" spc="0" normalizeH="0" baseline="0" noProof="1">
              <a:ln>
                <a:noFill/>
              </a:ln>
              <a:solidFill>
                <a:srgbClr val="FD2730"/>
              </a:solidFill>
              <a:effectLst/>
              <a:uLnTx/>
              <a:uFillTx/>
              <a:latin typeface="Arial" panose="020B0604020202020204" pitchFamily="34" charset="0"/>
              <a:ea typeface="+mn-ea"/>
              <a:cs typeface="Arial" panose="020B0604020202020204" pitchFamily="34" charset="0"/>
            </a:endParaRPr>
          </a:p>
        </p:txBody>
      </p:sp>
      <p:sp>
        <p:nvSpPr>
          <p:cNvPr id="10" name="Text Placeholder 4">
            <a:extLst>
              <a:ext uri="{FF2B5EF4-FFF2-40B4-BE49-F238E27FC236}">
                <a16:creationId xmlns:a16="http://schemas.microsoft.com/office/drawing/2014/main" id="{5D1AC8AC-C0DD-7EE0-F40B-F84D12C18715}"/>
              </a:ext>
            </a:extLst>
          </p:cNvPr>
          <p:cNvSpPr txBox="1">
            <a:spLocks/>
          </p:cNvSpPr>
          <p:nvPr/>
        </p:nvSpPr>
        <p:spPr>
          <a:xfrm>
            <a:off x="3910629" y="1290330"/>
            <a:ext cx="2782469" cy="1035852"/>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lang="pl-PL" sz="1100" dirty="0">
                <a:solidFill>
                  <a:prstClr val="black">
                    <a:lumMod val="85000"/>
                    <a:lumOff val="15000"/>
                  </a:prstClr>
                </a:solidFill>
                <a:latin typeface="Arial" panose="020B0604020202020204" pitchFamily="34" charset="0"/>
                <a:cs typeface="Arial" panose="020B0604020202020204" pitchFamily="34" charset="0"/>
              </a:rPr>
              <a:t>Aluminiowa siatka tworzy stelaż dla pojemników i szyny dla robotów</a:t>
            </a:r>
            <a:r>
              <a:rPr lang="en-US" sz="1100" noProof="1">
                <a:solidFill>
                  <a:prstClr val="black">
                    <a:lumMod val="85000"/>
                    <a:lumOff val="15000"/>
                  </a:prstClr>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11" name="Text Placeholder 4">
            <a:extLst>
              <a:ext uri="{FF2B5EF4-FFF2-40B4-BE49-F238E27FC236}">
                <a16:creationId xmlns:a16="http://schemas.microsoft.com/office/drawing/2014/main" id="{4CC25E7B-CFFD-1FB3-7218-30BE0DF2DC13}"/>
              </a:ext>
            </a:extLst>
          </p:cNvPr>
          <p:cNvSpPr txBox="1">
            <a:spLocks/>
          </p:cNvSpPr>
          <p:nvPr/>
        </p:nvSpPr>
        <p:spPr>
          <a:xfrm>
            <a:off x="3897489" y="998977"/>
            <a:ext cx="1022421" cy="23456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l-PL" sz="1500" b="0" i="0" u="none" strike="noStrike" kern="1200" cap="none" spc="0" normalizeH="0" baseline="0" noProof="1">
                <a:ln>
                  <a:noFill/>
                </a:ln>
                <a:solidFill>
                  <a:srgbClr val="FD2730"/>
                </a:solidFill>
                <a:effectLst/>
                <a:uLnTx/>
                <a:uFillTx/>
                <a:latin typeface="Arial" panose="020B0604020202020204" pitchFamily="34" charset="0"/>
                <a:ea typeface="+mn-ea"/>
                <a:cs typeface="Arial" panose="020B0604020202020204" pitchFamily="34" charset="0"/>
              </a:rPr>
              <a:t>Siatka</a:t>
            </a:r>
            <a:endParaRPr kumimoji="0" lang="en-US" sz="1500" b="0" i="0" u="none" strike="noStrike" kern="1200" cap="none" spc="0" normalizeH="0" baseline="0" noProof="1">
              <a:ln>
                <a:noFill/>
              </a:ln>
              <a:solidFill>
                <a:srgbClr val="FD2730"/>
              </a:solidFill>
              <a:effectLst/>
              <a:uLnTx/>
              <a:uFillTx/>
              <a:latin typeface="Arial" panose="020B0604020202020204" pitchFamily="34" charset="0"/>
              <a:ea typeface="+mn-ea"/>
              <a:cs typeface="Arial" panose="020B0604020202020204" pitchFamily="34" charset="0"/>
            </a:endParaRPr>
          </a:p>
        </p:txBody>
      </p:sp>
      <p:sp>
        <p:nvSpPr>
          <p:cNvPr id="13" name="Text Placeholder 4">
            <a:extLst>
              <a:ext uri="{FF2B5EF4-FFF2-40B4-BE49-F238E27FC236}">
                <a16:creationId xmlns:a16="http://schemas.microsoft.com/office/drawing/2014/main" id="{B81B0A01-8858-6796-FB1E-8CC5A03E587D}"/>
              </a:ext>
            </a:extLst>
          </p:cNvPr>
          <p:cNvSpPr txBox="1">
            <a:spLocks/>
          </p:cNvSpPr>
          <p:nvPr/>
        </p:nvSpPr>
        <p:spPr>
          <a:xfrm>
            <a:off x="9296441" y="3925771"/>
            <a:ext cx="1716564" cy="1035852"/>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100" dirty="0">
                <a:solidFill>
                  <a:prstClr val="black">
                    <a:lumMod val="85000"/>
                    <a:lumOff val="15000"/>
                  </a:prstClr>
                </a:solidFill>
                <a:latin typeface="Arial" panose="020B0604020202020204" pitchFamily="34" charset="0"/>
                <a:cs typeface="Arial" panose="020B0604020202020204" pitchFamily="34" charset="0"/>
              </a:rPr>
              <a:t>Roboty poruszają się po torach siatki, pobierając pojemniki zgodnie z zapotrzebowaniem. Jeden system może składać się od dwóch do nawet kilkuset robotów. </a:t>
            </a:r>
            <a:endParaRPr lang="en-GB" sz="1100" dirty="0">
              <a:solidFill>
                <a:prstClr val="black">
                  <a:lumMod val="85000"/>
                  <a:lumOff val="15000"/>
                </a:prstClr>
              </a:solidFill>
              <a:latin typeface="Arial" panose="020B0604020202020204" pitchFamily="34" charset="0"/>
              <a:cs typeface="Arial" panose="020B0604020202020204" pitchFamily="34" charset="0"/>
            </a:endParaRPr>
          </a:p>
        </p:txBody>
      </p:sp>
      <p:sp>
        <p:nvSpPr>
          <p:cNvPr id="14" name="Text Placeholder 4">
            <a:extLst>
              <a:ext uri="{FF2B5EF4-FFF2-40B4-BE49-F238E27FC236}">
                <a16:creationId xmlns:a16="http://schemas.microsoft.com/office/drawing/2014/main" id="{D7D559BC-548E-B430-C34A-FABEC691221B}"/>
              </a:ext>
            </a:extLst>
          </p:cNvPr>
          <p:cNvSpPr txBox="1">
            <a:spLocks/>
          </p:cNvSpPr>
          <p:nvPr/>
        </p:nvSpPr>
        <p:spPr>
          <a:xfrm>
            <a:off x="9282691" y="3636207"/>
            <a:ext cx="1022421" cy="23456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1">
                <a:ln>
                  <a:noFill/>
                </a:ln>
                <a:solidFill>
                  <a:srgbClr val="FD2730"/>
                </a:solidFill>
                <a:effectLst/>
                <a:uLnTx/>
                <a:uFillTx/>
                <a:latin typeface="Arial" panose="020B0604020202020204" pitchFamily="34" charset="0"/>
                <a:ea typeface="+mn-ea"/>
                <a:cs typeface="Arial" panose="020B0604020202020204" pitchFamily="34" charset="0"/>
              </a:rPr>
              <a:t>Robot</a:t>
            </a:r>
            <a:r>
              <a:rPr kumimoji="0" lang="pl-PL" sz="1500" b="0" i="0" u="none" strike="noStrike" kern="1200" cap="none" spc="0" normalizeH="0" baseline="0" noProof="1">
                <a:ln>
                  <a:noFill/>
                </a:ln>
                <a:solidFill>
                  <a:srgbClr val="FD2730"/>
                </a:solidFill>
                <a:effectLst/>
                <a:uLnTx/>
                <a:uFillTx/>
                <a:latin typeface="Arial" panose="020B0604020202020204" pitchFamily="34" charset="0"/>
                <a:ea typeface="+mn-ea"/>
                <a:cs typeface="Arial" panose="020B0604020202020204" pitchFamily="34" charset="0"/>
              </a:rPr>
              <a:t>y</a:t>
            </a:r>
            <a:endParaRPr kumimoji="0" lang="en-US" sz="1500" b="0" i="0" u="none" strike="noStrike" kern="1200" cap="none" spc="0" normalizeH="0" baseline="0" noProof="1">
              <a:ln>
                <a:noFill/>
              </a:ln>
              <a:solidFill>
                <a:srgbClr val="FD2730"/>
              </a:solidFill>
              <a:effectLst/>
              <a:uLnTx/>
              <a:uFillTx/>
              <a:latin typeface="Arial" panose="020B0604020202020204" pitchFamily="34" charset="0"/>
              <a:ea typeface="+mn-ea"/>
              <a:cs typeface="Arial" panose="020B0604020202020204" pitchFamily="34" charset="0"/>
            </a:endParaRPr>
          </a:p>
        </p:txBody>
      </p:sp>
      <p:sp>
        <p:nvSpPr>
          <p:cNvPr id="15" name="Text Placeholder 4">
            <a:extLst>
              <a:ext uri="{FF2B5EF4-FFF2-40B4-BE49-F238E27FC236}">
                <a16:creationId xmlns:a16="http://schemas.microsoft.com/office/drawing/2014/main" id="{3A772A11-C406-5A3A-5E50-EFB54065108E}"/>
              </a:ext>
            </a:extLst>
          </p:cNvPr>
          <p:cNvSpPr txBox="1">
            <a:spLocks/>
          </p:cNvSpPr>
          <p:nvPr/>
        </p:nvSpPr>
        <p:spPr>
          <a:xfrm>
            <a:off x="8937517" y="1863257"/>
            <a:ext cx="2479420" cy="1035852"/>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100" dirty="0">
                <a:solidFill>
                  <a:prstClr val="black">
                    <a:lumMod val="85000"/>
                    <a:lumOff val="15000"/>
                  </a:prstClr>
                </a:solidFill>
                <a:latin typeface="Arial" panose="020B0604020202020204" pitchFamily="34" charset="0"/>
                <a:cs typeface="Arial" panose="020B0604020202020204" pitchFamily="34" charset="0"/>
              </a:rPr>
              <a:t>Towar przechowywany jest w wytrzymałych pojemnikach, których zawartość nie przekracza 30 kg. Średnio na jeden system przypada     40 000 pojemników. Taki pojemnik może pomieścić nawet 100 koszulek!</a:t>
            </a:r>
            <a:endParaRPr lang="en-GB" sz="1100" dirty="0">
              <a:solidFill>
                <a:prstClr val="black">
                  <a:lumMod val="85000"/>
                  <a:lumOff val="15000"/>
                </a:prstClr>
              </a:solidFill>
              <a:latin typeface="Arial" panose="020B0604020202020204" pitchFamily="34" charset="0"/>
              <a:cs typeface="Arial" panose="020B0604020202020204" pitchFamily="34" charset="0"/>
            </a:endParaRPr>
          </a:p>
        </p:txBody>
      </p:sp>
      <p:sp>
        <p:nvSpPr>
          <p:cNvPr id="16" name="Text Placeholder 4">
            <a:extLst>
              <a:ext uri="{FF2B5EF4-FFF2-40B4-BE49-F238E27FC236}">
                <a16:creationId xmlns:a16="http://schemas.microsoft.com/office/drawing/2014/main" id="{35B4996A-8034-410F-8BDA-26EFC098CF9F}"/>
              </a:ext>
            </a:extLst>
          </p:cNvPr>
          <p:cNvSpPr txBox="1">
            <a:spLocks/>
          </p:cNvSpPr>
          <p:nvPr/>
        </p:nvSpPr>
        <p:spPr>
          <a:xfrm>
            <a:off x="8923767" y="1573693"/>
            <a:ext cx="1022421" cy="23456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0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200" b="0" i="0" kern="1200">
                <a:solidFill>
                  <a:schemeClr val="tx1">
                    <a:lumMod val="85000"/>
                    <a:lumOff val="15000"/>
                  </a:schemeClr>
                </a:solidFill>
                <a:latin typeface="CircularAutoStore TT Light" panose="020B0404010101010104" pitchFamily="34" charset="77"/>
                <a:ea typeface="+mn-ea"/>
                <a:cs typeface="CircularAutoStore TT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pl-PL" sz="1500" b="0" i="0" u="none" strike="noStrike" kern="1200" cap="none" spc="0" normalizeH="0" baseline="0" noProof="1">
                <a:ln>
                  <a:noFill/>
                </a:ln>
                <a:solidFill>
                  <a:srgbClr val="FD2730"/>
                </a:solidFill>
                <a:effectLst/>
                <a:uLnTx/>
                <a:uFillTx/>
                <a:latin typeface="Arial" panose="020B0604020202020204" pitchFamily="34" charset="0"/>
                <a:ea typeface="+mn-ea"/>
                <a:cs typeface="Arial" panose="020B0604020202020204" pitchFamily="34" charset="0"/>
              </a:rPr>
              <a:t>Pojemniki</a:t>
            </a:r>
            <a:endParaRPr kumimoji="0" lang="en-US" sz="1500" b="0" i="0" u="none" strike="noStrike" kern="1200" cap="none" spc="0" normalizeH="0" baseline="0" noProof="1">
              <a:ln>
                <a:noFill/>
              </a:ln>
              <a:solidFill>
                <a:srgbClr val="FD273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9322452"/>
      </p:ext>
    </p:extLst>
  </p:cSld>
  <p:clrMapOvr>
    <a:masterClrMapping/>
  </p:clrMapOvr>
  <mc:AlternateContent xmlns:mc="http://schemas.openxmlformats.org/markup-compatibility/2006" xmlns:p14="http://schemas.microsoft.com/office/powerpoint/2010/main">
    <mc:Choice Requires="p14">
      <p:transition spd="slow" p14:dur="1400">
        <p:wipe dir="r"/>
      </p:transition>
    </mc:Choice>
    <mc:Fallback xmlns="">
      <p:transition spd="slow">
        <p:wipe dir="r"/>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rOlH6H87TjuupT2_gVx9U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xml><?xml version="1.0" encoding="utf-8"?>
<p:tagLst xmlns:a="http://schemas.openxmlformats.org/drawingml/2006/main" xmlns:r="http://schemas.openxmlformats.org/officeDocument/2006/relationships" xmlns:p="http://schemas.openxmlformats.org/presentationml/2006/main">
  <p:tag name="AS_UNIQUEID" val="6526"/>
</p:tagLst>
</file>

<file path=ppt/tags/tag4.xml><?xml version="1.0" encoding="utf-8"?>
<p:tagLst xmlns:a="http://schemas.openxmlformats.org/drawingml/2006/main" xmlns:r="http://schemas.openxmlformats.org/officeDocument/2006/relationships" xmlns:p="http://schemas.openxmlformats.org/presentationml/2006/main">
  <p:tag name="AS_UNIQUEID" val="6527"/>
</p:tagLst>
</file>

<file path=ppt/tags/tag5.xml><?xml version="1.0" encoding="utf-8"?>
<p:tagLst xmlns:a="http://schemas.openxmlformats.org/drawingml/2006/main" xmlns:r="http://schemas.openxmlformats.org/officeDocument/2006/relationships" xmlns:p="http://schemas.openxmlformats.org/presentationml/2006/main">
  <p:tag name="AS_UNIQUEID" val="6557"/>
</p:tagLst>
</file>

<file path=ppt/tags/tag6.xml><?xml version="1.0" encoding="utf-8"?>
<p:tagLst xmlns:a="http://schemas.openxmlformats.org/drawingml/2006/main" xmlns:r="http://schemas.openxmlformats.org/officeDocument/2006/relationships" xmlns:p="http://schemas.openxmlformats.org/presentationml/2006/main">
  <p:tag name="AS_UNIQUEID" val="6558"/>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utoStore 2022 Internal">
  <a:themeElements>
    <a:clrScheme name="AS_TEST_2303">
      <a:dk1>
        <a:srgbClr val="000000"/>
      </a:dk1>
      <a:lt1>
        <a:srgbClr val="FFFFFF"/>
      </a:lt1>
      <a:dk2>
        <a:srgbClr val="E11B22"/>
      </a:dk2>
      <a:lt2>
        <a:srgbClr val="E4E5E4"/>
      </a:lt2>
      <a:accent1>
        <a:srgbClr val="989998"/>
      </a:accent1>
      <a:accent2>
        <a:srgbClr val="FFC000"/>
      </a:accent2>
      <a:accent3>
        <a:srgbClr val="0C82DF"/>
      </a:accent3>
      <a:accent4>
        <a:srgbClr val="48BA6D"/>
      </a:accent4>
      <a:accent5>
        <a:srgbClr val="595959"/>
      </a:accent5>
      <a:accent6>
        <a:srgbClr val="323332"/>
      </a:accent6>
      <a:hlink>
        <a:srgbClr val="F50006"/>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tostore_corporate_presetation" id="{CA9AE001-DC42-9F4D-ACA0-D8BBDD3CCA3B}" vid="{489FF90E-5D28-8042-982F-1D9F41AFDFBE}"/>
    </a:ext>
  </a:extLst>
</a:theme>
</file>

<file path=ppt/theme/theme2.xml><?xml version="1.0" encoding="utf-8"?>
<a:theme xmlns:a="http://schemas.openxmlformats.org/drawingml/2006/main" name="1_AutoStore 2022 Internal">
  <a:themeElements>
    <a:clrScheme name="AS_TEST_2303">
      <a:dk1>
        <a:srgbClr val="000000"/>
      </a:dk1>
      <a:lt1>
        <a:srgbClr val="FFFFFF"/>
      </a:lt1>
      <a:dk2>
        <a:srgbClr val="E11B22"/>
      </a:dk2>
      <a:lt2>
        <a:srgbClr val="E4E5E4"/>
      </a:lt2>
      <a:accent1>
        <a:srgbClr val="989998"/>
      </a:accent1>
      <a:accent2>
        <a:srgbClr val="FFC000"/>
      </a:accent2>
      <a:accent3>
        <a:srgbClr val="0C82DF"/>
      </a:accent3>
      <a:accent4>
        <a:srgbClr val="48BA6D"/>
      </a:accent4>
      <a:accent5>
        <a:srgbClr val="595959"/>
      </a:accent5>
      <a:accent6>
        <a:srgbClr val="323332"/>
      </a:accent6>
      <a:hlink>
        <a:srgbClr val="F50006"/>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tostore_corporate_presetation" id="{CA9AE001-DC42-9F4D-ACA0-D8BBDD3CCA3B}" vid="{489FF90E-5D28-8042-982F-1D9F41AFDFBE}"/>
    </a:ext>
  </a:extLst>
</a:theme>
</file>

<file path=ppt/theme/theme3.xml><?xml version="1.0" encoding="utf-8"?>
<a:theme xmlns:a="http://schemas.openxmlformats.org/drawingml/2006/main" name="AutoStore 2025-05">
  <a:themeElements>
    <a:clrScheme name="AutoStore M">
      <a:dk1>
        <a:srgbClr val="000000"/>
      </a:dk1>
      <a:lt1>
        <a:srgbClr val="FFFFFF"/>
      </a:lt1>
      <a:dk2>
        <a:srgbClr val="FD2730"/>
      </a:dk2>
      <a:lt2>
        <a:srgbClr val="E4E0DE"/>
      </a:lt2>
      <a:accent1>
        <a:srgbClr val="3F6BBF"/>
      </a:accent1>
      <a:accent2>
        <a:srgbClr val="5D8DE0"/>
      </a:accent2>
      <a:accent3>
        <a:srgbClr val="83ABF0"/>
      </a:accent3>
      <a:accent4>
        <a:srgbClr val="570303"/>
      </a:accent4>
      <a:accent5>
        <a:srgbClr val="FF4D56"/>
      </a:accent5>
      <a:accent6>
        <a:srgbClr val="F0EDEB"/>
      </a:accent6>
      <a:hlink>
        <a:srgbClr val="3F6BBF"/>
      </a:hlink>
      <a:folHlink>
        <a:srgbClr val="0F1E38"/>
      </a:folHlink>
    </a:clrScheme>
    <a:fontScheme name="AutoStore">
      <a:majorFont>
        <a:latin typeface="CircularAutoStore TT Bold"/>
        <a:ea typeface=""/>
        <a:cs typeface=""/>
      </a:majorFont>
      <a:minorFont>
        <a:latin typeface="CircularAutoStore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utoStore Red">
      <a:srgbClr val="FD2730"/>
    </a:custClr>
    <a:custClr name="AutoStore Red 100">
      <a:srgbClr val="FFE9E9"/>
    </a:custClr>
    <a:custClr name="AutoStore Red 200">
      <a:srgbClr val="FFCECE"/>
    </a:custClr>
    <a:custClr name="AutoStore Red 300">
      <a:srgbClr val="FFB2B2"/>
    </a:custClr>
    <a:custClr name="AutoStore Red 400">
      <a:srgbClr val="FF8686"/>
    </a:custClr>
    <a:custClr name="AutoStore Red 500">
      <a:srgbClr val="FF5E5E"/>
    </a:custClr>
    <a:custClr name="AutoStore Red 600">
      <a:srgbClr val="E52727"/>
    </a:custClr>
    <a:custClr name="AutoStore Red 700">
      <a:srgbClr val="B11414"/>
    </a:custClr>
    <a:custClr name="AutoStore Red 800">
      <a:srgbClr val="570303"/>
    </a:custClr>
    <a:custClr name="AutoStore Red 900">
      <a:srgbClr val="310000"/>
    </a:custClr>
    <a:custClr name="AutoStore Warm Gray 100">
      <a:srgbClr val="F5F2F0"/>
    </a:custClr>
    <a:custClr name="AutoStore Warm Gray 200">
      <a:srgbClr val="E4E0DE"/>
    </a:custClr>
    <a:custClr name="AutoStore Warm Gray 300">
      <a:srgbClr val="CCC7C4"/>
    </a:custClr>
    <a:custClr name="AutoStore Warm Gray 400">
      <a:srgbClr val="AFABA8"/>
    </a:custClr>
    <a:custClr name="AutoStore Warm Gray 500">
      <a:srgbClr val="948E8A"/>
    </a:custClr>
    <a:custClr name="AutoStore Warm Gray 600">
      <a:srgbClr val="79726E"/>
    </a:custClr>
    <a:custClr name="AutoStore Warm Gray 700">
      <a:srgbClr val="625D5B"/>
    </a:custClr>
    <a:custClr name="AutoStore Warm Gray 800">
      <a:srgbClr val="2C2B2A"/>
    </a:custClr>
    <a:custClr name="AutoStore Warm Gray 900">
      <a:srgbClr val="000000"/>
    </a:custClr>
    <a:custClr name="AutoStore Blue 100">
      <a:srgbClr val="EDF3FC"/>
    </a:custClr>
    <a:custClr name="AutoStore Blue 200">
      <a:srgbClr val="D1E0FA"/>
    </a:custClr>
    <a:custClr name="AutoStore Blue 300">
      <a:srgbClr val="B5CEF8"/>
    </a:custClr>
    <a:custClr name="AutoStore Blue 400">
      <a:srgbClr val="9CBCF4"/>
    </a:custClr>
    <a:custClr name="AutoStore Blue 500">
      <a:srgbClr val="83ABF0"/>
    </a:custClr>
    <a:custClr name="AutoStore Blue 600">
      <a:srgbClr val="5D8DE0"/>
    </a:custClr>
    <a:custClr name="AutoStore Blue 700">
      <a:srgbClr val="3F6BBF"/>
    </a:custClr>
    <a:custClr name="AutoStore Blue 800">
      <a:srgbClr val="264885"/>
    </a:custClr>
    <a:custClr name="AutoStore Blue 900">
      <a:srgbClr val="0F1E38"/>
    </a:custClr>
  </a:custClrLst>
  <a:extLst>
    <a:ext uri="{05A4C25C-085E-4340-85A3-A5531E510DB2}">
      <thm15:themeFamily xmlns:thm15="http://schemas.microsoft.com/office/thememl/2012/main" name="AutoStore" id="{A6F20556-79D9-4E0A-8534-36050ECCC6DA}" vid="{D6AAD27C-8CA6-4148-9B2B-1C30F8DFEFF2}"/>
    </a:ext>
  </a:extLst>
</a:theme>
</file>

<file path=ppt/theme/theme4.xml><?xml version="1.0" encoding="utf-8"?>
<a:theme xmlns:a="http://schemas.openxmlformats.org/drawingml/2006/main" name="2_AutoStore 2022 Internal">
  <a:themeElements>
    <a:clrScheme name="AS_TEST_2303">
      <a:dk1>
        <a:srgbClr val="000000"/>
      </a:dk1>
      <a:lt1>
        <a:srgbClr val="FFFFFF"/>
      </a:lt1>
      <a:dk2>
        <a:srgbClr val="E11B22"/>
      </a:dk2>
      <a:lt2>
        <a:srgbClr val="E4E5E4"/>
      </a:lt2>
      <a:accent1>
        <a:srgbClr val="989998"/>
      </a:accent1>
      <a:accent2>
        <a:srgbClr val="FFC000"/>
      </a:accent2>
      <a:accent3>
        <a:srgbClr val="0C82DF"/>
      </a:accent3>
      <a:accent4>
        <a:srgbClr val="48BA6D"/>
      </a:accent4>
      <a:accent5>
        <a:srgbClr val="595959"/>
      </a:accent5>
      <a:accent6>
        <a:srgbClr val="323332"/>
      </a:accent6>
      <a:hlink>
        <a:srgbClr val="F50006"/>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tostore_corporate_presetation" id="{CA9AE001-DC42-9F4D-ACA0-D8BBDD3CCA3B}" vid="{489FF90E-5D28-8042-982F-1D9F41AFDFBE}"/>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ac36938-bee7-4553-9d94-49a3a4aa26e6">
      <UserInfo>
        <DisplayName/>
        <AccountId xsi:nil="true"/>
        <AccountType/>
      </UserInfo>
    </SharedWithUsers>
    <lcf76f155ced4ddcb4097134ff3c332f xmlns="2e90222a-748d-4890-a18d-cdbd81fcbafb">
      <Terms xmlns="http://schemas.microsoft.com/office/infopath/2007/PartnerControls"/>
    </lcf76f155ced4ddcb4097134ff3c332f>
    <TaxCatchAll xmlns="7ac36938-bee7-4553-9d94-49a3a4aa26e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22B9D587434BC489FDFC3618730E2B7" ma:contentTypeVersion="19" ma:contentTypeDescription="Create a new document." ma:contentTypeScope="" ma:versionID="40d295fbb87bb34a7de548e30d8bd013">
  <xsd:schema xmlns:xsd="http://www.w3.org/2001/XMLSchema" xmlns:xs="http://www.w3.org/2001/XMLSchema" xmlns:p="http://schemas.microsoft.com/office/2006/metadata/properties" xmlns:ns2="2e90222a-748d-4890-a18d-cdbd81fcbafb" xmlns:ns3="7ac36938-bee7-4553-9d94-49a3a4aa26e6" targetNamespace="http://schemas.microsoft.com/office/2006/metadata/properties" ma:root="true" ma:fieldsID="a7032f9da87ef3bf9c32b47fbc3d54d3" ns2:_="" ns3:_="">
    <xsd:import namespace="2e90222a-748d-4890-a18d-cdbd81fcbafb"/>
    <xsd:import namespace="7ac36938-bee7-4553-9d94-49a3a4aa26e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90222a-748d-4890-a18d-cdbd81fcba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d8a33be-d0be-4bef-9966-0017b696318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c36938-bee7-4553-9d94-49a3a4aa26e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1356e30-f0db-4c3f-bd28-c74ad1ddee5c}" ma:internalName="TaxCatchAll" ma:showField="CatchAllData" ma:web="7ac36938-bee7-4553-9d94-49a3a4aa26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C0E58D-0E18-4ABF-A7B5-D7CE0BCAE81E}">
  <ds:schemaRefs>
    <ds:schemaRef ds:uri="http://schemas.openxmlformats.org/package/2006/metadata/core-properties"/>
    <ds:schemaRef ds:uri="http://schemas.microsoft.com/office/infopath/2007/PartnerControls"/>
    <ds:schemaRef ds:uri="7ac36938-bee7-4553-9d94-49a3a4aa26e6"/>
    <ds:schemaRef ds:uri="http://schemas.microsoft.com/office/2006/metadata/properties"/>
    <ds:schemaRef ds:uri="http://schemas.microsoft.com/office/2006/documentManagement/types"/>
    <ds:schemaRef ds:uri="http://purl.org/dc/elements/1.1/"/>
    <ds:schemaRef ds:uri="http://purl.org/dc/dcmitype/"/>
    <ds:schemaRef ds:uri="2e90222a-748d-4890-a18d-cdbd81fcbafb"/>
    <ds:schemaRef ds:uri="http://www.w3.org/XML/1998/namespace"/>
    <ds:schemaRef ds:uri="http://purl.org/dc/terms/"/>
  </ds:schemaRefs>
</ds:datastoreItem>
</file>

<file path=customXml/itemProps2.xml><?xml version="1.0" encoding="utf-8"?>
<ds:datastoreItem xmlns:ds="http://schemas.openxmlformats.org/officeDocument/2006/customXml" ds:itemID="{CDABB3C5-2CCF-427A-AD4D-7D9A95764E79}">
  <ds:schemaRefs>
    <ds:schemaRef ds:uri="http://schemas.microsoft.com/sharepoint/v3/contenttype/forms"/>
  </ds:schemaRefs>
</ds:datastoreItem>
</file>

<file path=customXml/itemProps3.xml><?xml version="1.0" encoding="utf-8"?>
<ds:datastoreItem xmlns:ds="http://schemas.openxmlformats.org/officeDocument/2006/customXml" ds:itemID="{08D23109-7DB7-4244-A239-FA12572D08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90222a-748d-4890-a18d-cdbd81fcbafb"/>
    <ds:schemaRef ds:uri="7ac36938-bee7-4553-9d94-49a3a4aa26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7e37c48-b251-4fae-bf51-0c732630cd82}" enabled="0" method="" siteId="{67e37c48-b251-4fae-bf51-0c732630cd82}" removed="1"/>
</clbl:labelList>
</file>

<file path=docProps/app.xml><?xml version="1.0" encoding="utf-8"?>
<Properties xmlns="http://schemas.openxmlformats.org/officeDocument/2006/extended-properties" xmlns:vt="http://schemas.openxmlformats.org/officeDocument/2006/docPropsVTypes">
  <Template/>
  <TotalTime>5453</TotalTime>
  <Words>1971</Words>
  <Application>Microsoft Office PowerPoint</Application>
  <PresentationFormat>Panoramiczny</PresentationFormat>
  <Paragraphs>353</Paragraphs>
  <Slides>30</Slides>
  <Notes>23</Notes>
  <HiddenSlides>0</HiddenSlides>
  <MMClips>0</MMClips>
  <ScaleCrop>false</ScaleCrop>
  <HeadingPairs>
    <vt:vector size="8" baseType="variant">
      <vt:variant>
        <vt:lpstr>Używane czcionki</vt:lpstr>
      </vt:variant>
      <vt:variant>
        <vt:i4>13</vt:i4>
      </vt:variant>
      <vt:variant>
        <vt:lpstr>Motyw</vt:lpstr>
      </vt:variant>
      <vt:variant>
        <vt:i4>4</vt:i4>
      </vt:variant>
      <vt:variant>
        <vt:lpstr>Osadzone serwery OLE</vt:lpstr>
      </vt:variant>
      <vt:variant>
        <vt:i4>2</vt:i4>
      </vt:variant>
      <vt:variant>
        <vt:lpstr>Tytuły slajdów</vt:lpstr>
      </vt:variant>
      <vt:variant>
        <vt:i4>30</vt:i4>
      </vt:variant>
    </vt:vector>
  </HeadingPairs>
  <TitlesOfParts>
    <vt:vector size="49" baseType="lpstr">
      <vt:lpstr>Calibri</vt:lpstr>
      <vt:lpstr>CircularAutoStore TT Thin</vt:lpstr>
      <vt:lpstr>CircularAutoStore TT Book</vt:lpstr>
      <vt:lpstr>ConduitITCStd Light</vt:lpstr>
      <vt:lpstr>Circular</vt:lpstr>
      <vt:lpstr>CircularAutoStore TT Medium</vt:lpstr>
      <vt:lpstr>Aptos</vt:lpstr>
      <vt:lpstr>Roboto </vt:lpstr>
      <vt:lpstr>CircularXX Trial</vt:lpstr>
      <vt:lpstr>Arial</vt:lpstr>
      <vt:lpstr>Roboto</vt:lpstr>
      <vt:lpstr>CircularAutoStore TT Light</vt:lpstr>
      <vt:lpstr>ConduitITCStd ExtraBold</vt:lpstr>
      <vt:lpstr>AutoStore 2022 Internal</vt:lpstr>
      <vt:lpstr>1_AutoStore 2022 Internal</vt:lpstr>
      <vt:lpstr>AutoStore 2025-05</vt:lpstr>
      <vt:lpstr>2_AutoStore 2022 Internal</vt:lpstr>
      <vt:lpstr>think-cell Slide</vt:lpstr>
      <vt:lpstr>think-cell Folie</vt:lpstr>
      <vt:lpstr>AutoStore Przewidywanie nieprzewidywalnego: jak automatyzacja magazynu chroni biznes przed nieznaną przyszłością? </vt:lpstr>
      <vt:lpstr>Prezentacja programu PowerPoint</vt:lpstr>
      <vt:lpstr>Prezentacja programu PowerPoint</vt:lpstr>
      <vt:lpstr>Nie jesteśmy w stanie przewidzieć jutra</vt:lpstr>
      <vt:lpstr>Prezentacja programu PowerPoint</vt:lpstr>
      <vt:lpstr>Czy naprawdę mamy jeszcze wybór?</vt:lpstr>
      <vt:lpstr>Rozsądna automatyzacja:  kluczowe aspekty</vt:lpstr>
      <vt:lpstr>01 Łatwość w skalowaniu</vt:lpstr>
      <vt:lpstr>Modułowy system</vt:lpstr>
      <vt:lpstr>Prezentacja programu PowerPoint</vt:lpstr>
      <vt:lpstr>Prezentacja programu PowerPoint</vt:lpstr>
      <vt:lpstr>Prezentacja programu PowerPoint</vt:lpstr>
      <vt:lpstr> </vt:lpstr>
      <vt:lpstr>Prezentacja programu PowerPoint</vt:lpstr>
      <vt:lpstr>02 Niezrównana dostępność systemu</vt:lpstr>
      <vt:lpstr>Dążymy do perfekcji</vt:lpstr>
      <vt:lpstr>Prezentacja programu PowerPoint</vt:lpstr>
      <vt:lpstr>Prezentacja programu PowerPoint</vt:lpstr>
      <vt:lpstr>03 Niski koszt utrzymania</vt:lpstr>
      <vt:lpstr>Prezentacja programu PowerPoint</vt:lpstr>
      <vt:lpstr>Prezentacja programu PowerPoint</vt:lpstr>
      <vt:lpstr>Niskie zużycie energii  </vt:lpstr>
      <vt:lpstr>04 Oprogramowanie </vt:lpstr>
      <vt:lpstr>Game changer  </vt:lpstr>
      <vt:lpstr>Najszybsza technologia na metr kwadratowy dzięki ulepszeniom oprogramowania   </vt:lpstr>
      <vt:lpstr>Prezentacja programu PowerPoint</vt:lpstr>
      <vt:lpstr>Podsumowanie</vt:lpstr>
      <vt:lpstr>Zwrot z inwestycji</vt:lpstr>
      <vt:lpstr>Obsługiwane rynki</vt:lpstr>
      <vt:lpstr>     Jak się z nami skontaktować?</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bernt@fasett.no</dc:creator>
  <cp:lastModifiedBy>Magdalena Libiszewska</cp:lastModifiedBy>
  <cp:revision>15</cp:revision>
  <dcterms:created xsi:type="dcterms:W3CDTF">2020-03-11T12:22:43Z</dcterms:created>
  <dcterms:modified xsi:type="dcterms:W3CDTF">2025-05-28T12:58:57Z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0x010100DE9C397C5013D44C8B215332757F74DA</vt:lpwstr>
  </property>
</Properties>
</file>